
<file path=[Content_Types].xml><?xml version="1.0" encoding="utf-8"?>
<Types xmlns="http://schemas.openxmlformats.org/package/2006/content-types">
  <Default Extension="crdownload" ContentType="image/pn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56" r:id="rId5"/>
    <p:sldId id="257" r:id="rId6"/>
    <p:sldId id="259" r:id="rId7"/>
    <p:sldId id="258" r:id="rId8"/>
    <p:sldId id="266" r:id="rId9"/>
    <p:sldId id="260" r:id="rId10"/>
    <p:sldId id="261" r:id="rId11"/>
    <p:sldId id="262" r:id="rId12"/>
    <p:sldId id="264" r:id="rId13"/>
    <p:sldId id="263" r:id="rId14"/>
    <p:sldId id="265" r:id="rId15"/>
  </p:sldIdLst>
  <p:sldSz cx="7199313" cy="10799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8DF"/>
    <a:srgbClr val="F4F5FA"/>
    <a:srgbClr val="F3F4FB"/>
    <a:srgbClr val="F8F9FA"/>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p:cViewPr varScale="1">
        <p:scale>
          <a:sx n="55" d="100"/>
          <a:sy n="55" d="100"/>
        </p:scale>
        <p:origin x="266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539949" y="1767462"/>
            <a:ext cx="6119416" cy="3759917"/>
          </a:xfrm>
        </p:spPr>
        <p:txBody>
          <a:bodyPr anchor="b"/>
          <a:lstStyle>
            <a:lvl1pPr algn="ctr">
              <a:defRPr sz="4724"/>
            </a:lvl1pPr>
          </a:lstStyle>
          <a:p>
            <a:r>
              <a:rPr lang="hu-HU"/>
              <a:t>Mintacím szerkesztése</a:t>
            </a:r>
            <a:endParaRPr lang="en-US" dirty="0"/>
          </a:p>
        </p:txBody>
      </p:sp>
      <p:sp>
        <p:nvSpPr>
          <p:cNvPr id="3" name="Subtitle 2"/>
          <p:cNvSpPr>
            <a:spLocks noGrp="1"/>
          </p:cNvSpPr>
          <p:nvPr>
            <p:ph type="subTitle" idx="1"/>
          </p:nvPr>
        </p:nvSpPr>
        <p:spPr>
          <a:xfrm>
            <a:off x="899914" y="5672376"/>
            <a:ext cx="5399485" cy="2607442"/>
          </a:xfrm>
        </p:spPr>
        <p:txBody>
          <a:bodyPr/>
          <a:lstStyle>
            <a:lvl1pPr marL="0" indent="0" algn="ctr">
              <a:buNone/>
              <a:defRPr sz="1890"/>
            </a:lvl1pPr>
            <a:lvl2pPr marL="359954" indent="0" algn="ctr">
              <a:buNone/>
              <a:defRPr sz="1575"/>
            </a:lvl2pPr>
            <a:lvl3pPr marL="719907" indent="0" algn="ctr">
              <a:buNone/>
              <a:defRPr sz="1417"/>
            </a:lvl3pPr>
            <a:lvl4pPr marL="1079861" indent="0" algn="ctr">
              <a:buNone/>
              <a:defRPr sz="1260"/>
            </a:lvl4pPr>
            <a:lvl5pPr marL="1439814" indent="0" algn="ctr">
              <a:buNone/>
              <a:defRPr sz="1260"/>
            </a:lvl5pPr>
            <a:lvl6pPr marL="1799768" indent="0" algn="ctr">
              <a:buNone/>
              <a:defRPr sz="1260"/>
            </a:lvl6pPr>
            <a:lvl7pPr marL="2159721" indent="0" algn="ctr">
              <a:buNone/>
              <a:defRPr sz="1260"/>
            </a:lvl7pPr>
            <a:lvl8pPr marL="2519675" indent="0" algn="ctr">
              <a:buNone/>
              <a:defRPr sz="1260"/>
            </a:lvl8pPr>
            <a:lvl9pPr marL="2879628" indent="0" algn="ctr">
              <a:buNone/>
              <a:defRPr sz="126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6CCDA762-EC2A-4E3A-89AA-DCA25C1AAC53}" type="datetimeFigureOut">
              <a:rPr lang="hu-HU" smtClean="0"/>
              <a:t>2021. 07. 19.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199192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6CCDA762-EC2A-4E3A-89AA-DCA25C1AAC53}" type="datetimeFigureOut">
              <a:rPr lang="hu-HU" smtClean="0"/>
              <a:t>2021. 07. 19.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764893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52009" y="574987"/>
            <a:ext cx="1552352" cy="91523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494953" y="574987"/>
            <a:ext cx="4567064" cy="9152300"/>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6CCDA762-EC2A-4E3A-89AA-DCA25C1AAC53}" type="datetimeFigureOut">
              <a:rPr lang="hu-HU" smtClean="0"/>
              <a:t>2021. 07. 19.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99251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6CCDA762-EC2A-4E3A-89AA-DCA25C1AAC53}" type="datetimeFigureOut">
              <a:rPr lang="hu-HU" smtClean="0"/>
              <a:t>2021. 07. 19.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3034878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491204" y="2692444"/>
            <a:ext cx="6209407" cy="4492401"/>
          </a:xfrm>
        </p:spPr>
        <p:txBody>
          <a:bodyPr anchor="b"/>
          <a:lstStyle>
            <a:lvl1pPr>
              <a:defRPr sz="4724"/>
            </a:lvl1pPr>
          </a:lstStyle>
          <a:p>
            <a:r>
              <a:rPr lang="hu-HU"/>
              <a:t>Mintacím szerkesztése</a:t>
            </a:r>
            <a:endParaRPr lang="en-US" dirty="0"/>
          </a:p>
        </p:txBody>
      </p:sp>
      <p:sp>
        <p:nvSpPr>
          <p:cNvPr id="3" name="Text Placeholder 2"/>
          <p:cNvSpPr>
            <a:spLocks noGrp="1"/>
          </p:cNvSpPr>
          <p:nvPr>
            <p:ph type="body" idx="1"/>
          </p:nvPr>
        </p:nvSpPr>
        <p:spPr>
          <a:xfrm>
            <a:off x="491204" y="7227345"/>
            <a:ext cx="6209407" cy="2362447"/>
          </a:xfrm>
        </p:spPr>
        <p:txBody>
          <a:bodyPr/>
          <a:lstStyle>
            <a:lvl1pPr marL="0" indent="0">
              <a:buNone/>
              <a:defRPr sz="1890">
                <a:solidFill>
                  <a:schemeClr val="tx1"/>
                </a:solidFill>
              </a:defRPr>
            </a:lvl1pPr>
            <a:lvl2pPr marL="359954" indent="0">
              <a:buNone/>
              <a:defRPr sz="1575">
                <a:solidFill>
                  <a:schemeClr val="tx1">
                    <a:tint val="75000"/>
                  </a:schemeClr>
                </a:solidFill>
              </a:defRPr>
            </a:lvl2pPr>
            <a:lvl3pPr marL="719907" indent="0">
              <a:buNone/>
              <a:defRPr sz="1417">
                <a:solidFill>
                  <a:schemeClr val="tx1">
                    <a:tint val="75000"/>
                  </a:schemeClr>
                </a:solidFill>
              </a:defRPr>
            </a:lvl3pPr>
            <a:lvl4pPr marL="1079861" indent="0">
              <a:buNone/>
              <a:defRPr sz="1260">
                <a:solidFill>
                  <a:schemeClr val="tx1">
                    <a:tint val="75000"/>
                  </a:schemeClr>
                </a:solidFill>
              </a:defRPr>
            </a:lvl4pPr>
            <a:lvl5pPr marL="1439814" indent="0">
              <a:buNone/>
              <a:defRPr sz="1260">
                <a:solidFill>
                  <a:schemeClr val="tx1">
                    <a:tint val="75000"/>
                  </a:schemeClr>
                </a:solidFill>
              </a:defRPr>
            </a:lvl5pPr>
            <a:lvl6pPr marL="1799768" indent="0">
              <a:buNone/>
              <a:defRPr sz="1260">
                <a:solidFill>
                  <a:schemeClr val="tx1">
                    <a:tint val="75000"/>
                  </a:schemeClr>
                </a:solidFill>
              </a:defRPr>
            </a:lvl6pPr>
            <a:lvl7pPr marL="2159721" indent="0">
              <a:buNone/>
              <a:defRPr sz="1260">
                <a:solidFill>
                  <a:schemeClr val="tx1">
                    <a:tint val="75000"/>
                  </a:schemeClr>
                </a:solidFill>
              </a:defRPr>
            </a:lvl7pPr>
            <a:lvl8pPr marL="2519675" indent="0">
              <a:buNone/>
              <a:defRPr sz="1260">
                <a:solidFill>
                  <a:schemeClr val="tx1">
                    <a:tint val="75000"/>
                  </a:schemeClr>
                </a:solidFill>
              </a:defRPr>
            </a:lvl8pPr>
            <a:lvl9pPr marL="2879628" indent="0">
              <a:buNone/>
              <a:defRPr sz="126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6CCDA762-EC2A-4E3A-89AA-DCA25C1AAC53}" type="datetimeFigureOut">
              <a:rPr lang="hu-HU" smtClean="0"/>
              <a:t>2021. 07. 19.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245565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494953" y="2874937"/>
            <a:ext cx="3059708" cy="68523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3644652" y="2874937"/>
            <a:ext cx="3059708" cy="68523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6CCDA762-EC2A-4E3A-89AA-DCA25C1AAC53}" type="datetimeFigureOut">
              <a:rPr lang="hu-HU" smtClean="0"/>
              <a:t>2021. 07. 19.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150746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495891" y="574990"/>
            <a:ext cx="6209407" cy="2087455"/>
          </a:xfrm>
        </p:spPr>
        <p:txBody>
          <a:bodyPr/>
          <a:lstStyle/>
          <a:p>
            <a:r>
              <a:rPr lang="hu-HU"/>
              <a:t>Mintacím szerkesztése</a:t>
            </a:r>
            <a:endParaRPr lang="en-US" dirty="0"/>
          </a:p>
        </p:txBody>
      </p:sp>
      <p:sp>
        <p:nvSpPr>
          <p:cNvPr id="3" name="Text Placeholder 2"/>
          <p:cNvSpPr>
            <a:spLocks noGrp="1"/>
          </p:cNvSpPr>
          <p:nvPr>
            <p:ph type="body" idx="1"/>
          </p:nvPr>
        </p:nvSpPr>
        <p:spPr>
          <a:xfrm>
            <a:off x="495891" y="2647443"/>
            <a:ext cx="3045646" cy="1297471"/>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hu-HU"/>
              <a:t>Mintaszöveg szerkesztése</a:t>
            </a:r>
          </a:p>
        </p:txBody>
      </p:sp>
      <p:sp>
        <p:nvSpPr>
          <p:cNvPr id="4" name="Content Placeholder 3"/>
          <p:cNvSpPr>
            <a:spLocks noGrp="1"/>
          </p:cNvSpPr>
          <p:nvPr>
            <p:ph sz="half" idx="2"/>
          </p:nvPr>
        </p:nvSpPr>
        <p:spPr>
          <a:xfrm>
            <a:off x="495891" y="3944914"/>
            <a:ext cx="3045646" cy="580237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3644652" y="2647443"/>
            <a:ext cx="3060646" cy="1297471"/>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hu-HU"/>
              <a:t>Mintaszöveg szerkesztése</a:t>
            </a:r>
          </a:p>
        </p:txBody>
      </p:sp>
      <p:sp>
        <p:nvSpPr>
          <p:cNvPr id="6" name="Content Placeholder 5"/>
          <p:cNvSpPr>
            <a:spLocks noGrp="1"/>
          </p:cNvSpPr>
          <p:nvPr>
            <p:ph sz="quarter" idx="4"/>
          </p:nvPr>
        </p:nvSpPr>
        <p:spPr>
          <a:xfrm>
            <a:off x="3644652" y="3944914"/>
            <a:ext cx="3060646" cy="580237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6CCDA762-EC2A-4E3A-89AA-DCA25C1AAC53}" type="datetimeFigureOut">
              <a:rPr lang="hu-HU" smtClean="0"/>
              <a:t>2021. 07. 19.</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178704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6CCDA762-EC2A-4E3A-89AA-DCA25C1AAC53}" type="datetimeFigureOut">
              <a:rPr lang="hu-HU" smtClean="0"/>
              <a:t>2021. 07. 19.</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21224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DA762-EC2A-4E3A-89AA-DCA25C1AAC53}" type="datetimeFigureOut">
              <a:rPr lang="hu-HU" smtClean="0"/>
              <a:t>2021. 07. 19.</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44525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95890" y="719984"/>
            <a:ext cx="2321966" cy="2519945"/>
          </a:xfrm>
        </p:spPr>
        <p:txBody>
          <a:bodyPr anchor="b"/>
          <a:lstStyle>
            <a:lvl1pPr>
              <a:defRPr sz="2519"/>
            </a:lvl1pPr>
          </a:lstStyle>
          <a:p>
            <a:r>
              <a:rPr lang="hu-HU"/>
              <a:t>Mintacím szerkesztése</a:t>
            </a:r>
            <a:endParaRPr lang="en-US" dirty="0"/>
          </a:p>
        </p:txBody>
      </p:sp>
      <p:sp>
        <p:nvSpPr>
          <p:cNvPr id="3" name="Content Placeholder 2"/>
          <p:cNvSpPr>
            <a:spLocks noGrp="1"/>
          </p:cNvSpPr>
          <p:nvPr>
            <p:ph idx="1"/>
          </p:nvPr>
        </p:nvSpPr>
        <p:spPr>
          <a:xfrm>
            <a:off x="3060646" y="1554968"/>
            <a:ext cx="3644652" cy="7674832"/>
          </a:xfrm>
        </p:spPr>
        <p:txBody>
          <a:bodyPr/>
          <a:lstStyle>
            <a:lvl1pPr>
              <a:defRPr sz="2519"/>
            </a:lvl1pPr>
            <a:lvl2pPr>
              <a:defRPr sz="2204"/>
            </a:lvl2pPr>
            <a:lvl3pPr>
              <a:defRPr sz="1890"/>
            </a:lvl3pPr>
            <a:lvl4pPr>
              <a:defRPr sz="1575"/>
            </a:lvl4pPr>
            <a:lvl5pPr>
              <a:defRPr sz="1575"/>
            </a:lvl5pPr>
            <a:lvl6pPr>
              <a:defRPr sz="1575"/>
            </a:lvl6pPr>
            <a:lvl7pPr>
              <a:defRPr sz="1575"/>
            </a:lvl7pPr>
            <a:lvl8pPr>
              <a:defRPr sz="1575"/>
            </a:lvl8pPr>
            <a:lvl9pPr>
              <a:defRPr sz="1575"/>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495890" y="3239929"/>
            <a:ext cx="2321966" cy="6002369"/>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hu-HU"/>
              <a:t>Mintaszöveg szerkesztése</a:t>
            </a:r>
          </a:p>
        </p:txBody>
      </p:sp>
      <p:sp>
        <p:nvSpPr>
          <p:cNvPr id="5" name="Date Placeholder 4"/>
          <p:cNvSpPr>
            <a:spLocks noGrp="1"/>
          </p:cNvSpPr>
          <p:nvPr>
            <p:ph type="dt" sz="half" idx="10"/>
          </p:nvPr>
        </p:nvSpPr>
        <p:spPr/>
        <p:txBody>
          <a:bodyPr/>
          <a:lstStyle/>
          <a:p>
            <a:fld id="{6CCDA762-EC2A-4E3A-89AA-DCA25C1AAC53}" type="datetimeFigureOut">
              <a:rPr lang="hu-HU" smtClean="0"/>
              <a:t>2021. 07. 19.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1835446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95890" y="719984"/>
            <a:ext cx="2321966" cy="2519945"/>
          </a:xfrm>
        </p:spPr>
        <p:txBody>
          <a:bodyPr anchor="b"/>
          <a:lstStyle>
            <a:lvl1pPr>
              <a:defRPr sz="2519"/>
            </a:lvl1pPr>
          </a:lstStyle>
          <a:p>
            <a:r>
              <a:rPr lang="hu-HU"/>
              <a:t>Mintacím szerkesztése</a:t>
            </a:r>
            <a:endParaRPr lang="en-US" dirty="0"/>
          </a:p>
        </p:txBody>
      </p:sp>
      <p:sp>
        <p:nvSpPr>
          <p:cNvPr id="3" name="Picture Placeholder 2"/>
          <p:cNvSpPr>
            <a:spLocks noGrp="1" noChangeAspect="1"/>
          </p:cNvSpPr>
          <p:nvPr>
            <p:ph type="pic" idx="1"/>
          </p:nvPr>
        </p:nvSpPr>
        <p:spPr>
          <a:xfrm>
            <a:off x="3060646" y="1554968"/>
            <a:ext cx="3644652" cy="7674832"/>
          </a:xfrm>
        </p:spPr>
        <p:txBody>
          <a:bodyPr anchor="t"/>
          <a:lstStyle>
            <a:lvl1pPr marL="0" indent="0">
              <a:buNone/>
              <a:defRPr sz="2519"/>
            </a:lvl1pPr>
            <a:lvl2pPr marL="359954" indent="0">
              <a:buNone/>
              <a:defRPr sz="2204"/>
            </a:lvl2pPr>
            <a:lvl3pPr marL="719907" indent="0">
              <a:buNone/>
              <a:defRPr sz="1890"/>
            </a:lvl3pPr>
            <a:lvl4pPr marL="1079861" indent="0">
              <a:buNone/>
              <a:defRPr sz="1575"/>
            </a:lvl4pPr>
            <a:lvl5pPr marL="1439814" indent="0">
              <a:buNone/>
              <a:defRPr sz="1575"/>
            </a:lvl5pPr>
            <a:lvl6pPr marL="1799768" indent="0">
              <a:buNone/>
              <a:defRPr sz="1575"/>
            </a:lvl6pPr>
            <a:lvl7pPr marL="2159721" indent="0">
              <a:buNone/>
              <a:defRPr sz="1575"/>
            </a:lvl7pPr>
            <a:lvl8pPr marL="2519675" indent="0">
              <a:buNone/>
              <a:defRPr sz="1575"/>
            </a:lvl8pPr>
            <a:lvl9pPr marL="2879628" indent="0">
              <a:buNone/>
              <a:defRPr sz="1575"/>
            </a:lvl9pPr>
          </a:lstStyle>
          <a:p>
            <a:r>
              <a:rPr lang="hu-HU"/>
              <a:t>Kép beszúrásához kattintson az ikonra</a:t>
            </a:r>
            <a:endParaRPr lang="en-US" dirty="0"/>
          </a:p>
        </p:txBody>
      </p:sp>
      <p:sp>
        <p:nvSpPr>
          <p:cNvPr id="4" name="Text Placeholder 3"/>
          <p:cNvSpPr>
            <a:spLocks noGrp="1"/>
          </p:cNvSpPr>
          <p:nvPr>
            <p:ph type="body" sz="half" idx="2"/>
          </p:nvPr>
        </p:nvSpPr>
        <p:spPr>
          <a:xfrm>
            <a:off x="495890" y="3239929"/>
            <a:ext cx="2321966" cy="6002369"/>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hu-HU"/>
              <a:t>Mintaszöveg szerkesztése</a:t>
            </a:r>
          </a:p>
        </p:txBody>
      </p:sp>
      <p:sp>
        <p:nvSpPr>
          <p:cNvPr id="5" name="Date Placeholder 4"/>
          <p:cNvSpPr>
            <a:spLocks noGrp="1"/>
          </p:cNvSpPr>
          <p:nvPr>
            <p:ph type="dt" sz="half" idx="10"/>
          </p:nvPr>
        </p:nvSpPr>
        <p:spPr/>
        <p:txBody>
          <a:bodyPr/>
          <a:lstStyle/>
          <a:p>
            <a:fld id="{6CCDA762-EC2A-4E3A-89AA-DCA25C1AAC53}" type="datetimeFigureOut">
              <a:rPr lang="hu-HU" smtClean="0"/>
              <a:t>2021. 07. 19.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E8EBE5D5-3E0C-4A68-906F-69F603C7A005}" type="slidenum">
              <a:rPr lang="hu-HU" smtClean="0"/>
              <a:t>‹#›</a:t>
            </a:fld>
            <a:endParaRPr lang="hu-HU"/>
          </a:p>
        </p:txBody>
      </p:sp>
    </p:spTree>
    <p:extLst>
      <p:ext uri="{BB962C8B-B14F-4D97-AF65-F5344CB8AC3E}">
        <p14:creationId xmlns:p14="http://schemas.microsoft.com/office/powerpoint/2010/main" val="3785713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4953" y="574990"/>
            <a:ext cx="6209407" cy="2087455"/>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494953" y="2874937"/>
            <a:ext cx="6209407" cy="6852350"/>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494953" y="10009783"/>
            <a:ext cx="1619845" cy="574987"/>
          </a:xfrm>
          <a:prstGeom prst="rect">
            <a:avLst/>
          </a:prstGeom>
        </p:spPr>
        <p:txBody>
          <a:bodyPr vert="horz" lIns="91440" tIns="45720" rIns="91440" bIns="45720" rtlCol="0" anchor="ctr"/>
          <a:lstStyle>
            <a:lvl1pPr algn="l">
              <a:defRPr sz="945">
                <a:solidFill>
                  <a:schemeClr val="tx1">
                    <a:tint val="75000"/>
                  </a:schemeClr>
                </a:solidFill>
              </a:defRPr>
            </a:lvl1pPr>
          </a:lstStyle>
          <a:p>
            <a:fld id="{6CCDA762-EC2A-4E3A-89AA-DCA25C1AAC53}" type="datetimeFigureOut">
              <a:rPr lang="hu-HU" smtClean="0"/>
              <a:t>2021. 07. 19.</a:t>
            </a:fld>
            <a:endParaRPr lang="hu-HU"/>
          </a:p>
        </p:txBody>
      </p:sp>
      <p:sp>
        <p:nvSpPr>
          <p:cNvPr id="5" name="Footer Placeholder 4"/>
          <p:cNvSpPr>
            <a:spLocks noGrp="1"/>
          </p:cNvSpPr>
          <p:nvPr>
            <p:ph type="ftr" sz="quarter" idx="3"/>
          </p:nvPr>
        </p:nvSpPr>
        <p:spPr>
          <a:xfrm>
            <a:off x="2384773" y="10009783"/>
            <a:ext cx="2429768" cy="574987"/>
          </a:xfrm>
          <a:prstGeom prst="rect">
            <a:avLst/>
          </a:prstGeom>
        </p:spPr>
        <p:txBody>
          <a:bodyPr vert="horz" lIns="91440" tIns="45720" rIns="91440" bIns="45720" rtlCol="0" anchor="ctr"/>
          <a:lstStyle>
            <a:lvl1pPr algn="ctr">
              <a:defRPr sz="945">
                <a:solidFill>
                  <a:schemeClr val="tx1">
                    <a:tint val="75000"/>
                  </a:schemeClr>
                </a:solidFill>
              </a:defRPr>
            </a:lvl1pPr>
          </a:lstStyle>
          <a:p>
            <a:endParaRPr lang="hu-HU"/>
          </a:p>
        </p:txBody>
      </p:sp>
      <p:sp>
        <p:nvSpPr>
          <p:cNvPr id="6" name="Slide Number Placeholder 5"/>
          <p:cNvSpPr>
            <a:spLocks noGrp="1"/>
          </p:cNvSpPr>
          <p:nvPr>
            <p:ph type="sldNum" sz="quarter" idx="4"/>
          </p:nvPr>
        </p:nvSpPr>
        <p:spPr>
          <a:xfrm>
            <a:off x="5084515" y="10009783"/>
            <a:ext cx="1619845" cy="574987"/>
          </a:xfrm>
          <a:prstGeom prst="rect">
            <a:avLst/>
          </a:prstGeom>
        </p:spPr>
        <p:txBody>
          <a:bodyPr vert="horz" lIns="91440" tIns="45720" rIns="91440" bIns="45720" rtlCol="0" anchor="ctr"/>
          <a:lstStyle>
            <a:lvl1pPr algn="r">
              <a:defRPr sz="945">
                <a:solidFill>
                  <a:schemeClr val="tx1">
                    <a:tint val="75000"/>
                  </a:schemeClr>
                </a:solidFill>
              </a:defRPr>
            </a:lvl1pPr>
          </a:lstStyle>
          <a:p>
            <a:fld id="{E8EBE5D5-3E0C-4A68-906F-69F603C7A005}" type="slidenum">
              <a:rPr lang="hu-HU" smtClean="0"/>
              <a:t>‹#›</a:t>
            </a:fld>
            <a:endParaRPr lang="hu-HU"/>
          </a:p>
        </p:txBody>
      </p:sp>
    </p:spTree>
    <p:extLst>
      <p:ext uri="{BB962C8B-B14F-4D97-AF65-F5344CB8AC3E}">
        <p14:creationId xmlns:p14="http://schemas.microsoft.com/office/powerpoint/2010/main" val="6959784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719907" rtl="0" eaLnBrk="1" latinLnBrk="0" hangingPunct="1">
        <a:lnSpc>
          <a:spcPct val="90000"/>
        </a:lnSpc>
        <a:spcBef>
          <a:spcPct val="0"/>
        </a:spcBef>
        <a:buNone/>
        <a:defRPr sz="3464" kern="1200">
          <a:solidFill>
            <a:schemeClr val="tx1"/>
          </a:solidFill>
          <a:latin typeface="+mj-lt"/>
          <a:ea typeface="+mj-ea"/>
          <a:cs typeface="+mj-cs"/>
        </a:defRPr>
      </a:lvl1pPr>
    </p:titleStyle>
    <p:bodyStyle>
      <a:lvl1pPr marL="179977" indent="-179977" algn="l" defTabSz="719907" rtl="0" eaLnBrk="1" latinLnBrk="0" hangingPunct="1">
        <a:lnSpc>
          <a:spcPct val="90000"/>
        </a:lnSpc>
        <a:spcBef>
          <a:spcPts val="787"/>
        </a:spcBef>
        <a:buFont typeface="Arial" panose="020B0604020202020204" pitchFamily="34" charset="0"/>
        <a:buChar char="•"/>
        <a:defRPr sz="2204" kern="1200">
          <a:solidFill>
            <a:schemeClr val="tx1"/>
          </a:solidFill>
          <a:latin typeface="+mn-lt"/>
          <a:ea typeface="+mn-ea"/>
          <a:cs typeface="+mn-cs"/>
        </a:defRPr>
      </a:lvl1pPr>
      <a:lvl2pPr marL="539930" indent="-179977" algn="l" defTabSz="719907" rtl="0" eaLnBrk="1" latinLnBrk="0" hangingPunct="1">
        <a:lnSpc>
          <a:spcPct val="90000"/>
        </a:lnSpc>
        <a:spcBef>
          <a:spcPts val="394"/>
        </a:spcBef>
        <a:buFont typeface="Arial" panose="020B0604020202020204" pitchFamily="34" charset="0"/>
        <a:buChar char="•"/>
        <a:defRPr sz="1890" kern="1200">
          <a:solidFill>
            <a:schemeClr val="tx1"/>
          </a:solidFill>
          <a:latin typeface="+mn-lt"/>
          <a:ea typeface="+mn-ea"/>
          <a:cs typeface="+mn-cs"/>
        </a:defRPr>
      </a:lvl2pPr>
      <a:lvl3pPr marL="899884" indent="-179977" algn="l" defTabSz="719907" rtl="0" eaLnBrk="1" latinLnBrk="0" hangingPunct="1">
        <a:lnSpc>
          <a:spcPct val="90000"/>
        </a:lnSpc>
        <a:spcBef>
          <a:spcPts val="394"/>
        </a:spcBef>
        <a:buFont typeface="Arial" panose="020B0604020202020204" pitchFamily="34" charset="0"/>
        <a:buChar char="•"/>
        <a:defRPr sz="1575" kern="1200">
          <a:solidFill>
            <a:schemeClr val="tx1"/>
          </a:solidFill>
          <a:latin typeface="+mn-lt"/>
          <a:ea typeface="+mn-ea"/>
          <a:cs typeface="+mn-cs"/>
        </a:defRPr>
      </a:lvl3pPr>
      <a:lvl4pPr marL="1259837"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4pPr>
      <a:lvl5pPr marL="1619791"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5pPr>
      <a:lvl6pPr marL="197974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6pPr>
      <a:lvl7pPr marL="2339698"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7pPr>
      <a:lvl8pPr marL="2699652"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8pPr>
      <a:lvl9pPr marL="305960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9pPr>
    </p:bodyStyle>
    <p:otherStyle>
      <a:defPPr>
        <a:defRPr lang="en-US"/>
      </a:defPPr>
      <a:lvl1pPr marL="0" algn="l" defTabSz="719907" rtl="0" eaLnBrk="1" latinLnBrk="0" hangingPunct="1">
        <a:defRPr sz="1417" kern="1200">
          <a:solidFill>
            <a:schemeClr val="tx1"/>
          </a:solidFill>
          <a:latin typeface="+mn-lt"/>
          <a:ea typeface="+mn-ea"/>
          <a:cs typeface="+mn-cs"/>
        </a:defRPr>
      </a:lvl1pPr>
      <a:lvl2pPr marL="359954" algn="l" defTabSz="719907" rtl="0" eaLnBrk="1" latinLnBrk="0" hangingPunct="1">
        <a:defRPr sz="1417" kern="1200">
          <a:solidFill>
            <a:schemeClr val="tx1"/>
          </a:solidFill>
          <a:latin typeface="+mn-lt"/>
          <a:ea typeface="+mn-ea"/>
          <a:cs typeface="+mn-cs"/>
        </a:defRPr>
      </a:lvl2pPr>
      <a:lvl3pPr marL="719907" algn="l" defTabSz="719907" rtl="0" eaLnBrk="1" latinLnBrk="0" hangingPunct="1">
        <a:defRPr sz="1417" kern="1200">
          <a:solidFill>
            <a:schemeClr val="tx1"/>
          </a:solidFill>
          <a:latin typeface="+mn-lt"/>
          <a:ea typeface="+mn-ea"/>
          <a:cs typeface="+mn-cs"/>
        </a:defRPr>
      </a:lvl3pPr>
      <a:lvl4pPr marL="1079861" algn="l" defTabSz="719907" rtl="0" eaLnBrk="1" latinLnBrk="0" hangingPunct="1">
        <a:defRPr sz="1417" kern="1200">
          <a:solidFill>
            <a:schemeClr val="tx1"/>
          </a:solidFill>
          <a:latin typeface="+mn-lt"/>
          <a:ea typeface="+mn-ea"/>
          <a:cs typeface="+mn-cs"/>
        </a:defRPr>
      </a:lvl4pPr>
      <a:lvl5pPr marL="1439814" algn="l" defTabSz="719907" rtl="0" eaLnBrk="1" latinLnBrk="0" hangingPunct="1">
        <a:defRPr sz="1417" kern="1200">
          <a:solidFill>
            <a:schemeClr val="tx1"/>
          </a:solidFill>
          <a:latin typeface="+mn-lt"/>
          <a:ea typeface="+mn-ea"/>
          <a:cs typeface="+mn-cs"/>
        </a:defRPr>
      </a:lvl5pPr>
      <a:lvl6pPr marL="1799768" algn="l" defTabSz="719907" rtl="0" eaLnBrk="1" latinLnBrk="0" hangingPunct="1">
        <a:defRPr sz="1417" kern="1200">
          <a:solidFill>
            <a:schemeClr val="tx1"/>
          </a:solidFill>
          <a:latin typeface="+mn-lt"/>
          <a:ea typeface="+mn-ea"/>
          <a:cs typeface="+mn-cs"/>
        </a:defRPr>
      </a:lvl6pPr>
      <a:lvl7pPr marL="2159721" algn="l" defTabSz="719907" rtl="0" eaLnBrk="1" latinLnBrk="0" hangingPunct="1">
        <a:defRPr sz="1417" kern="1200">
          <a:solidFill>
            <a:schemeClr val="tx1"/>
          </a:solidFill>
          <a:latin typeface="+mn-lt"/>
          <a:ea typeface="+mn-ea"/>
          <a:cs typeface="+mn-cs"/>
        </a:defRPr>
      </a:lvl7pPr>
      <a:lvl8pPr marL="2519675" algn="l" defTabSz="719907" rtl="0" eaLnBrk="1" latinLnBrk="0" hangingPunct="1">
        <a:defRPr sz="1417" kern="1200">
          <a:solidFill>
            <a:schemeClr val="tx1"/>
          </a:solidFill>
          <a:latin typeface="+mn-lt"/>
          <a:ea typeface="+mn-ea"/>
          <a:cs typeface="+mn-cs"/>
        </a:defRPr>
      </a:lvl8pPr>
      <a:lvl9pPr marL="2879628" algn="l" defTabSz="719907" rtl="0" eaLnBrk="1" latinLnBrk="0" hangingPunct="1">
        <a:defRPr sz="14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hyperlink" Target="mailto:satanadam@outlook.com"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mailto:szony97@gmail.com" TargetMode="External"/><Relationship Id="rId5" Type="http://schemas.microsoft.com/office/2007/relationships/hdphoto" Target="../media/hdphoto3.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microsoft.com/office/2007/relationships/hdphoto" Target="../media/hdphoto4.wdp"/><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svg"/><Relationship Id="rId5" Type="http://schemas.microsoft.com/office/2007/relationships/hdphoto" Target="../media/hdphoto3.wdp"/><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microsoft.com/office/2007/relationships/hdphoto" Target="../media/hdphoto4.wdp"/><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crdownload"/><Relationship Id="rId11" Type="http://schemas.openxmlformats.org/officeDocument/2006/relationships/image" Target="../media/image20.png"/><Relationship Id="rId5" Type="http://schemas.microsoft.com/office/2007/relationships/hdphoto" Target="../media/hdphoto3.wdp"/><Relationship Id="rId10" Type="http://schemas.openxmlformats.org/officeDocument/2006/relationships/image" Target="../media/image19.svg"/><Relationship Id="rId4" Type="http://schemas.openxmlformats.org/officeDocument/2006/relationships/image" Target="../media/image6.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microsoft.com/office/2007/relationships/hdphoto" Target="../media/hdphoto4.wdp"/><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microsoft.com/office/2007/relationships/hdphoto" Target="../media/hdphoto3.wdp"/><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sv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microsoft.com/office/2007/relationships/hdphoto" Target="../media/hdphoto4.wdp"/><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microsoft.com/office/2007/relationships/hdphoto" Target="../media/hdphoto3.wdp"/><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sv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hyperlink" Target="mailto:satanadam@outlook.com"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mailto:szony97@gmail.com" TargetMode="External"/><Relationship Id="rId5" Type="http://schemas.microsoft.com/office/2007/relationships/hdphoto" Target="../media/hdphoto3.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hyperlink" Target="mailto:satanadam@outlook.com"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mailto:szony97@gmail.com" TargetMode="External"/><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hyperlink" Target="mailto:satanadam@outlook.com"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mailto:szony97@gmail.com" TargetMode="External"/><Relationship Id="rId5" Type="http://schemas.microsoft.com/office/2007/relationships/hdphoto" Target="../media/hdphoto3.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jpg"/><Relationship Id="rId3" Type="http://schemas.microsoft.com/office/2007/relationships/hdphoto" Target="../media/hdphoto4.wdp"/><Relationship Id="rId7" Type="http://schemas.microsoft.com/office/2007/relationships/hdphoto" Target="../media/hdphoto5.wdp"/><Relationship Id="rId12" Type="http://schemas.microsoft.com/office/2007/relationships/hdphoto" Target="../media/hdphoto7.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microsoft.com/office/2007/relationships/hdphoto" Target="../media/hdphoto3.wdp"/><Relationship Id="rId10" Type="http://schemas.microsoft.com/office/2007/relationships/hdphoto" Target="../media/hdphoto6.wdp"/><Relationship Id="rId4" Type="http://schemas.openxmlformats.org/officeDocument/2006/relationships/image" Target="../media/image6.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1" y="4989409"/>
            <a:ext cx="7199313" cy="5810353"/>
          </a:xfrm>
          <a:prstGeom prst="rect">
            <a:avLst/>
          </a:prstGeom>
        </p:spPr>
      </p:pic>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4" name="Téglalap 33">
            <a:extLst>
              <a:ext uri="{FF2B5EF4-FFF2-40B4-BE49-F238E27FC236}">
                <a16:creationId xmlns:a16="http://schemas.microsoft.com/office/drawing/2014/main" id="{0456601F-3474-4820-A9CA-014D9FD0A632}"/>
              </a:ext>
            </a:extLst>
          </p:cNvPr>
          <p:cNvSpPr/>
          <p:nvPr/>
        </p:nvSpPr>
        <p:spPr>
          <a:xfrm>
            <a:off x="1346053" y="5675237"/>
            <a:ext cx="4592252" cy="301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7" name="Kép 6" descr="A képen személy, beltéri látható&#10;&#10;Automatikusan generált leírás">
            <a:extLst>
              <a:ext uri="{FF2B5EF4-FFF2-40B4-BE49-F238E27FC236}">
                <a16:creationId xmlns:a16="http://schemas.microsoft.com/office/drawing/2014/main" id="{899B2D9E-7C61-4765-842B-292432234A19}"/>
              </a:ext>
            </a:extLst>
          </p:cNvPr>
          <p:cNvPicPr>
            <a:picLocks noChangeAspect="1"/>
          </p:cNvPicPr>
          <p:nvPr/>
        </p:nvPicPr>
        <p:blipFill rotWithShape="1">
          <a:blip r:embed="rId4">
            <a:alphaModFix amt="85000"/>
            <a:extLst>
              <a:ext uri="{BEBA8EAE-BF5A-486C-A8C5-ECC9F3942E4B}">
                <a14:imgProps xmlns:a14="http://schemas.microsoft.com/office/drawing/2010/main">
                  <a14:imgLayer r:embed="rId5">
                    <a14:imgEffect>
                      <a14:colorTemperature colorTemp="6235"/>
                    </a14:imgEffect>
                    <a14:imgEffect>
                      <a14:brightnessContrast bright="-13000" contrast="-13000"/>
                    </a14:imgEffect>
                  </a14:imgLayer>
                </a14:imgProps>
              </a:ext>
              <a:ext uri="{28A0092B-C50C-407E-A947-70E740481C1C}">
                <a14:useLocalDpi xmlns:a14="http://schemas.microsoft.com/office/drawing/2010/main" val="0"/>
              </a:ext>
            </a:extLst>
          </a:blip>
          <a:srcRect l="3276" b="7003"/>
          <a:stretch/>
        </p:blipFill>
        <p:spPr>
          <a:xfrm>
            <a:off x="-1" y="-31999"/>
            <a:ext cx="7199314" cy="5021408"/>
          </a:xfrm>
          <a:prstGeom prst="rect">
            <a:avLst/>
          </a:prstGeom>
        </p:spPr>
      </p:pic>
      <p:sp>
        <p:nvSpPr>
          <p:cNvPr id="8" name="Szövegdoboz 7">
            <a:extLst>
              <a:ext uri="{FF2B5EF4-FFF2-40B4-BE49-F238E27FC236}">
                <a16:creationId xmlns:a16="http://schemas.microsoft.com/office/drawing/2014/main" id="{63E7BED4-3489-4351-8583-65397DC9FBC4}"/>
              </a:ext>
            </a:extLst>
          </p:cNvPr>
          <p:cNvSpPr txBox="1"/>
          <p:nvPr/>
        </p:nvSpPr>
        <p:spPr>
          <a:xfrm>
            <a:off x="1808213" y="2212056"/>
            <a:ext cx="1405443" cy="830997"/>
          </a:xfrm>
          <a:prstGeom prst="rect">
            <a:avLst/>
          </a:prstGeom>
          <a:noFill/>
        </p:spPr>
        <p:txBody>
          <a:bodyPr wrap="square" rtlCol="0">
            <a:spAutoFit/>
          </a:bodyPr>
          <a:lstStyle/>
          <a:p>
            <a:pPr algn="ctr"/>
            <a:r>
              <a:rPr lang="hu-HU" sz="4800" dirty="0">
                <a:solidFill>
                  <a:schemeClr val="bg1"/>
                </a:solidFill>
                <a:effectLst>
                  <a:outerShdw blurRad="38100" dist="38100" dir="2700000" algn="tl">
                    <a:srgbClr val="000000">
                      <a:alpha val="43137"/>
                    </a:srgbClr>
                  </a:outerShdw>
                </a:effectLst>
                <a:latin typeface="Kunstler Script" panose="030304020206070D0D06" pitchFamily="66" charset="0"/>
              </a:rPr>
              <a:t>Szonja</a:t>
            </a:r>
          </a:p>
        </p:txBody>
      </p:sp>
      <p:pic>
        <p:nvPicPr>
          <p:cNvPr id="15" name="Kép 14">
            <a:extLst>
              <a:ext uri="{FF2B5EF4-FFF2-40B4-BE49-F238E27FC236}">
                <a16:creationId xmlns:a16="http://schemas.microsoft.com/office/drawing/2014/main" id="{52DC525D-6E2D-47D2-86F7-55DBBD2B785A}"/>
              </a:ext>
            </a:extLst>
          </p:cNvPr>
          <p:cNvPicPr>
            <a:picLocks noChangeAspect="1"/>
          </p:cNvPicPr>
          <p:nvPr/>
        </p:nvPicPr>
        <p:blipFill>
          <a:blip r:embed="rId6">
            <a:alphaModFix/>
            <a:extLst>
              <a:ext uri="{BEBA8EAE-BF5A-486C-A8C5-ECC9F3942E4B}">
                <a14:imgProps xmlns:a14="http://schemas.microsoft.com/office/drawing/2010/main">
                  <a14:imgLayer r:embed="rId7">
                    <a14:imgEffect>
                      <a14:sharpenSoften amount="-69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213655" y="2639996"/>
            <a:ext cx="772002" cy="806115"/>
          </a:xfrm>
          <a:prstGeom prst="rect">
            <a:avLst/>
          </a:prstGeom>
          <a:effectLst>
            <a:outerShdw blurRad="63500" dist="25400" dir="2700000" sx="102000" sy="102000" algn="tl" rotWithShape="0">
              <a:prstClr val="black">
                <a:alpha val="74000"/>
              </a:prstClr>
            </a:outerShdw>
          </a:effectLst>
        </p:spPr>
      </p:pic>
      <p:sp>
        <p:nvSpPr>
          <p:cNvPr id="16" name="Szövegdoboz 15">
            <a:extLst>
              <a:ext uri="{FF2B5EF4-FFF2-40B4-BE49-F238E27FC236}">
                <a16:creationId xmlns:a16="http://schemas.microsoft.com/office/drawing/2014/main" id="{96E4AB1A-EA29-46DD-9B51-23C852E84329}"/>
              </a:ext>
            </a:extLst>
          </p:cNvPr>
          <p:cNvSpPr txBox="1"/>
          <p:nvPr/>
        </p:nvSpPr>
        <p:spPr>
          <a:xfrm>
            <a:off x="3837771" y="2839008"/>
            <a:ext cx="1368713" cy="830997"/>
          </a:xfrm>
          <a:prstGeom prst="rect">
            <a:avLst/>
          </a:prstGeom>
          <a:noFill/>
        </p:spPr>
        <p:txBody>
          <a:bodyPr wrap="square" rtlCol="0">
            <a:spAutoFit/>
          </a:bodyPr>
          <a:lstStyle/>
          <a:p>
            <a:r>
              <a:rPr lang="hu-HU" sz="4800" dirty="0">
                <a:solidFill>
                  <a:schemeClr val="bg1"/>
                </a:solidFill>
                <a:effectLst>
                  <a:outerShdw blurRad="38100" dist="38100" dir="2700000" algn="tl">
                    <a:srgbClr val="000000">
                      <a:alpha val="43137"/>
                    </a:srgbClr>
                  </a:outerShdw>
                </a:effectLst>
                <a:latin typeface="Kunstler Script" panose="030304020206070D0D06" pitchFamily="66" charset="0"/>
              </a:rPr>
              <a:t>Ádám</a:t>
            </a:r>
            <a:endParaRPr lang="hu-HU" sz="4800" dirty="0"/>
          </a:p>
        </p:txBody>
      </p:sp>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511586"/>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4" y="15337"/>
            <a:ext cx="4756430" cy="369332"/>
          </a:xfrm>
          <a:prstGeom prst="rect">
            <a:avLst/>
          </a:prstGeom>
          <a:noFill/>
        </p:spPr>
        <p:txBody>
          <a:bodyPr wrap="none" rtlCol="0">
            <a:spAutoFit/>
          </a:bodyPr>
          <a:lstStyle/>
          <a:p>
            <a:r>
              <a:rPr lang="hu-HU" dirty="0">
                <a:solidFill>
                  <a:schemeClr val="bg2">
                    <a:lumMod val="25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8">
            <a:alphaModFix amt="69000"/>
            <a:extLst>
              <a:ext uri="{BEBA8EAE-BF5A-486C-A8C5-ECC9F3942E4B}">
                <a14:imgProps xmlns:a14="http://schemas.microsoft.com/office/drawing/2010/main">
                  <a14:imgLayer r:embed="rId7">
                    <a14:imgEffect>
                      <a14:colorTemperature colorTemp="6400"/>
                    </a14:imgEffect>
                    <a14:imgEffect>
                      <a14:saturation sat="400000"/>
                    </a14:imgEffect>
                    <a14:imgEffect>
                      <a14:brightnessContrast bright="78000" contrast="-51000"/>
                    </a14:imgEffect>
                  </a14:imgLayer>
                </a14:imgProps>
              </a:ext>
              <a:ext uri="{28A0092B-C50C-407E-A947-70E740481C1C}">
                <a14:useLocalDpi xmlns:a14="http://schemas.microsoft.com/office/drawing/2010/main" val="0"/>
              </a:ext>
            </a:extLst>
          </a:blip>
          <a:stretch>
            <a:fillRect/>
          </a:stretch>
        </p:blipFill>
        <p:spPr>
          <a:xfrm>
            <a:off x="99061" y="-12219"/>
            <a:ext cx="452049" cy="472024"/>
          </a:xfrm>
          <a:prstGeom prst="rect">
            <a:avLst/>
          </a:prstGeom>
        </p:spPr>
      </p:pic>
      <p:sp>
        <p:nvSpPr>
          <p:cNvPr id="26" name="Téglalap 25">
            <a:extLst>
              <a:ext uri="{FF2B5EF4-FFF2-40B4-BE49-F238E27FC236}">
                <a16:creationId xmlns:a16="http://schemas.microsoft.com/office/drawing/2014/main" id="{C16F734A-757C-4498-973F-BC053A149C78}"/>
              </a:ext>
            </a:extLst>
          </p:cNvPr>
          <p:cNvSpPr>
            <a:spLocks noChangeAspect="1"/>
          </p:cNvSpPr>
          <p:nvPr/>
        </p:nvSpPr>
        <p:spPr>
          <a:xfrm>
            <a:off x="1193653" y="5522839"/>
            <a:ext cx="4744652" cy="316310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Szövegdoboz 27">
            <a:extLst>
              <a:ext uri="{FF2B5EF4-FFF2-40B4-BE49-F238E27FC236}">
                <a16:creationId xmlns:a16="http://schemas.microsoft.com/office/drawing/2014/main" id="{3C55D421-7A70-4ED8-852F-E8D9659308C0}"/>
              </a:ext>
            </a:extLst>
          </p:cNvPr>
          <p:cNvSpPr txBox="1"/>
          <p:nvPr/>
        </p:nvSpPr>
        <p:spPr>
          <a:xfrm>
            <a:off x="1629065" y="6286899"/>
            <a:ext cx="4178629" cy="2031325"/>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Köszöntünk az esküvői weboldalunkon!</a:t>
            </a:r>
          </a:p>
          <a:p>
            <a:pPr algn="just"/>
            <a:endParaRPr lang="hu-HU" dirty="0">
              <a:solidFill>
                <a:schemeClr val="accent1">
                  <a:lumMod val="50000"/>
                </a:schemeClr>
              </a:solidFill>
              <a:latin typeface="Gabriola" panose="04040605051002020D02" pitchFamily="82" charset="0"/>
            </a:endParaRPr>
          </a:p>
          <a:p>
            <a:pPr algn="just"/>
            <a:r>
              <a:rPr lang="hu-HU" dirty="0">
                <a:solidFill>
                  <a:schemeClr val="accent1">
                    <a:lumMod val="50000"/>
                  </a:schemeClr>
                </a:solidFill>
                <a:latin typeface="Gabriola" panose="04040605051002020D02" pitchFamily="82" charset="0"/>
              </a:rPr>
              <a:t>Itt találhatók meg az esküvővel kapcsolatos információk, visszajelezhető az esemény, valamint a jövőben feltöltjük az esküvőn készült képeket. Addig is reméljük, hasonlóan izgatottan várod a napot, mint mi</a:t>
            </a:r>
            <a:r>
              <a:rPr lang="hu-HU" dirty="0">
                <a:solidFill>
                  <a:schemeClr val="accent1">
                    <a:lumMod val="50000"/>
                  </a:schemeClr>
                </a:solidFill>
                <a:latin typeface="Gabriola" panose="04040605051002020D02" pitchFamily="82" charset="0"/>
                <a:sym typeface="Wingdings" panose="05000000000000000000" pitchFamily="2" charset="2"/>
              </a:rPr>
              <a:t></a:t>
            </a:r>
            <a:endParaRPr lang="hu-HU" dirty="0">
              <a:solidFill>
                <a:schemeClr val="accent1">
                  <a:lumMod val="50000"/>
                </a:schemeClr>
              </a:solidFill>
              <a:latin typeface="Gabriola" panose="04040605051002020D02" pitchFamily="82" charset="0"/>
            </a:endParaRPr>
          </a:p>
          <a:p>
            <a:endParaRPr lang="hu-HU" dirty="0"/>
          </a:p>
        </p:txBody>
      </p:sp>
      <p:sp>
        <p:nvSpPr>
          <p:cNvPr id="29" name="Téglalap 28">
            <a:extLst>
              <a:ext uri="{FF2B5EF4-FFF2-40B4-BE49-F238E27FC236}">
                <a16:creationId xmlns:a16="http://schemas.microsoft.com/office/drawing/2014/main" id="{10A0563A-5766-4575-A063-76FDBBE7283F}"/>
              </a:ext>
            </a:extLst>
          </p:cNvPr>
          <p:cNvSpPr>
            <a:spLocks noChangeAspect="1"/>
          </p:cNvSpPr>
          <p:nvPr/>
        </p:nvSpPr>
        <p:spPr>
          <a:xfrm>
            <a:off x="1346053" y="5675239"/>
            <a:ext cx="4744652" cy="3163101"/>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9387" y="9327461"/>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8" name="Szövegdoboz 37">
            <a:extLst>
              <a:ext uri="{FF2B5EF4-FFF2-40B4-BE49-F238E27FC236}">
                <a16:creationId xmlns:a16="http://schemas.microsoft.com/office/drawing/2014/main" id="{0BF9391F-419A-4B30-A37F-EE6DA874EE3E}"/>
              </a:ext>
            </a:extLst>
          </p:cNvPr>
          <p:cNvSpPr txBox="1"/>
          <p:nvPr/>
        </p:nvSpPr>
        <p:spPr>
          <a:xfrm>
            <a:off x="1957885" y="703480"/>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2021.09.04.</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Tree>
    <p:extLst>
      <p:ext uri="{BB962C8B-B14F-4D97-AF65-F5344CB8AC3E}">
        <p14:creationId xmlns:p14="http://schemas.microsoft.com/office/powerpoint/2010/main" val="836810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81" name="Téglalap 80">
            <a:extLst>
              <a:ext uri="{FF2B5EF4-FFF2-40B4-BE49-F238E27FC236}">
                <a16:creationId xmlns:a16="http://schemas.microsoft.com/office/drawing/2014/main" id="{348B9739-E8FA-4DB8-AB0F-CEC6C10E1E83}"/>
              </a:ext>
            </a:extLst>
          </p:cNvPr>
          <p:cNvSpPr/>
          <p:nvPr/>
        </p:nvSpPr>
        <p:spPr>
          <a:xfrm>
            <a:off x="1" y="729945"/>
            <a:ext cx="7199312" cy="226725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87" name="Szövegdoboz 86">
            <a:extLst>
              <a:ext uri="{FF2B5EF4-FFF2-40B4-BE49-F238E27FC236}">
                <a16:creationId xmlns:a16="http://schemas.microsoft.com/office/drawing/2014/main" id="{496BA563-A630-4274-8FE2-8289354CFDC2}"/>
              </a:ext>
            </a:extLst>
          </p:cNvPr>
          <p:cNvSpPr txBox="1"/>
          <p:nvPr/>
        </p:nvSpPr>
        <p:spPr>
          <a:xfrm>
            <a:off x="734535" y="1102648"/>
            <a:ext cx="5730240" cy="1384995"/>
          </a:xfrm>
          <a:prstGeom prst="rect">
            <a:avLst/>
          </a:prstGeom>
          <a:noFill/>
        </p:spPr>
        <p:txBody>
          <a:bodyPr wrap="square" rtlCol="0">
            <a:spAutoFit/>
          </a:bodyPr>
          <a:lstStyle/>
          <a:p>
            <a:pPr algn="just"/>
            <a:r>
              <a:rPr lang="hu-HU" sz="2400" dirty="0">
                <a:solidFill>
                  <a:schemeClr val="accent1">
                    <a:lumMod val="50000"/>
                  </a:schemeClr>
                </a:solidFill>
                <a:latin typeface="Gabriola" panose="04040605051002020D02" pitchFamily="82" charset="0"/>
              </a:rPr>
              <a:t>Türelem, türelem … </a:t>
            </a:r>
            <a:r>
              <a:rPr lang="hu-HU" sz="2400" dirty="0">
                <a:solidFill>
                  <a:schemeClr val="accent1">
                    <a:lumMod val="50000"/>
                  </a:schemeClr>
                </a:solidFill>
                <a:latin typeface="Gabriola" panose="04040605051002020D02" pitchFamily="82" charset="0"/>
                <a:sym typeface="Wingdings" panose="05000000000000000000" pitchFamily="2" charset="2"/>
              </a:rPr>
              <a:t> </a:t>
            </a:r>
          </a:p>
          <a:p>
            <a:pPr algn="just"/>
            <a:endParaRPr lang="hu-HU" sz="2000" dirty="0">
              <a:solidFill>
                <a:schemeClr val="accent1">
                  <a:lumMod val="50000"/>
                </a:schemeClr>
              </a:solidFill>
              <a:latin typeface="Gabriola" panose="04040605051002020D02" pitchFamily="82" charset="0"/>
              <a:sym typeface="Wingdings" panose="05000000000000000000" pitchFamily="2" charset="2"/>
            </a:endParaRPr>
          </a:p>
          <a:p>
            <a:pPr algn="just"/>
            <a:r>
              <a:rPr lang="hu-HU" sz="2000" dirty="0">
                <a:solidFill>
                  <a:schemeClr val="accent1">
                    <a:lumMod val="50000"/>
                  </a:schemeClr>
                </a:solidFill>
                <a:latin typeface="Gabriola" panose="04040605051002020D02" pitchFamily="82" charset="0"/>
                <a:sym typeface="Wingdings" panose="05000000000000000000" pitchFamily="2" charset="2"/>
              </a:rPr>
              <a:t>Itt válnak majd elérhetővé a lagzin készült fényképek, videók.</a:t>
            </a:r>
          </a:p>
          <a:p>
            <a:pPr algn="just"/>
            <a:r>
              <a:rPr lang="hu-HU" sz="2000" dirty="0">
                <a:solidFill>
                  <a:schemeClr val="accent1">
                    <a:lumMod val="50000"/>
                  </a:schemeClr>
                </a:solidFill>
                <a:latin typeface="Gabriola" panose="04040605051002020D02" pitchFamily="82" charset="0"/>
                <a:sym typeface="Wingdings" panose="05000000000000000000" pitchFamily="2" charset="2"/>
              </a:rPr>
              <a:t>Addig is ha kedvetek tartja, nézzetek meg pár képet a közös életünkből.</a:t>
            </a:r>
            <a:endParaRPr lang="hu-HU" sz="2000" dirty="0">
              <a:solidFill>
                <a:schemeClr val="accent1">
                  <a:lumMod val="50000"/>
                </a:schemeClr>
              </a:solidFill>
              <a:latin typeface="Gabriola" panose="04040605051002020D02" pitchFamily="82" charset="0"/>
            </a:endParaRPr>
          </a:p>
        </p:txBody>
      </p:sp>
    </p:spTree>
    <p:extLst>
      <p:ext uri="{BB962C8B-B14F-4D97-AF65-F5344CB8AC3E}">
        <p14:creationId xmlns:p14="http://schemas.microsoft.com/office/powerpoint/2010/main" val="2831293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81" name="Téglalap 80">
            <a:extLst>
              <a:ext uri="{FF2B5EF4-FFF2-40B4-BE49-F238E27FC236}">
                <a16:creationId xmlns:a16="http://schemas.microsoft.com/office/drawing/2014/main" id="{348B9739-E8FA-4DB8-AB0F-CEC6C10E1E83}"/>
              </a:ext>
            </a:extLst>
          </p:cNvPr>
          <p:cNvSpPr/>
          <p:nvPr/>
        </p:nvSpPr>
        <p:spPr>
          <a:xfrm>
            <a:off x="1" y="980833"/>
            <a:ext cx="7199312" cy="516126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87" name="Szövegdoboz 86">
            <a:extLst>
              <a:ext uri="{FF2B5EF4-FFF2-40B4-BE49-F238E27FC236}">
                <a16:creationId xmlns:a16="http://schemas.microsoft.com/office/drawing/2014/main" id="{496BA563-A630-4274-8FE2-8289354CFDC2}"/>
              </a:ext>
            </a:extLst>
          </p:cNvPr>
          <p:cNvSpPr txBox="1"/>
          <p:nvPr/>
        </p:nvSpPr>
        <p:spPr>
          <a:xfrm>
            <a:off x="777059" y="1100088"/>
            <a:ext cx="5730240" cy="5201424"/>
          </a:xfrm>
          <a:prstGeom prst="rect">
            <a:avLst/>
          </a:prstGeom>
          <a:noFill/>
        </p:spPr>
        <p:txBody>
          <a:bodyPr wrap="square" rtlCol="0">
            <a:spAutoFit/>
          </a:bodyPr>
          <a:lstStyle/>
          <a:p>
            <a:pPr algn="just"/>
            <a:r>
              <a:rPr lang="hu-HU" sz="2400" dirty="0">
                <a:solidFill>
                  <a:schemeClr val="accent1">
                    <a:lumMod val="50000"/>
                  </a:schemeClr>
                </a:solidFill>
                <a:latin typeface="Gabriola" panose="04040605051002020D02" pitchFamily="82" charset="0"/>
              </a:rPr>
              <a:t>Kapcsolat</a:t>
            </a:r>
          </a:p>
          <a:p>
            <a:pPr algn="just"/>
            <a:endParaRPr lang="hu-HU" sz="2400" dirty="0">
              <a:solidFill>
                <a:schemeClr val="accent1">
                  <a:lumMod val="50000"/>
                </a:schemeClr>
              </a:solidFill>
              <a:latin typeface="Gabriola" panose="04040605051002020D02" pitchFamily="82" charset="0"/>
              <a:sym typeface="Wingdings" panose="05000000000000000000" pitchFamily="2" charset="2"/>
            </a:endParaRPr>
          </a:p>
          <a:p>
            <a:pPr algn="just"/>
            <a:r>
              <a:rPr lang="hu-HU" sz="2000" dirty="0">
                <a:solidFill>
                  <a:schemeClr val="accent1">
                    <a:lumMod val="50000"/>
                  </a:schemeClr>
                </a:solidFill>
                <a:latin typeface="Gabriola" panose="04040605051002020D02" pitchFamily="82" charset="0"/>
              </a:rPr>
              <a:t>Amennyiben bármilyen probléma, vagy kérdés felmerülne, az alábbi elérhetőségek valamelyikén lehet minket keresni (preferált a szöveges üzenet </a:t>
            </a:r>
            <a:r>
              <a:rPr lang="hu-HU" sz="2000" dirty="0">
                <a:solidFill>
                  <a:schemeClr val="accent1">
                    <a:lumMod val="50000"/>
                  </a:schemeClr>
                </a:solidFill>
                <a:latin typeface="Gabriola" panose="04040605051002020D02" pitchFamily="82" charset="0"/>
                <a:sym typeface="Wingdings" panose="05000000000000000000" pitchFamily="2" charset="2"/>
              </a:rPr>
              <a:t>)</a:t>
            </a:r>
            <a:endParaRPr lang="hu-HU" sz="2000" dirty="0">
              <a:solidFill>
                <a:schemeClr val="accent1">
                  <a:lumMod val="50000"/>
                </a:schemeClr>
              </a:solidFill>
              <a:latin typeface="Gabriola" panose="04040605051002020D02" pitchFamily="82" charset="0"/>
            </a:endParaRPr>
          </a:p>
          <a:p>
            <a:pPr algn="just"/>
            <a:endParaRPr lang="hu-HU" sz="2000" dirty="0">
              <a:solidFill>
                <a:schemeClr val="accent1">
                  <a:lumMod val="50000"/>
                </a:schemeClr>
              </a:solidFill>
              <a:latin typeface="Gabriola" panose="04040605051002020D02" pitchFamily="82" charset="0"/>
            </a:endParaRPr>
          </a:p>
          <a:p>
            <a:pPr algn="just"/>
            <a:r>
              <a:rPr lang="hu-HU" sz="2000" dirty="0">
                <a:solidFill>
                  <a:schemeClr val="accent1">
                    <a:lumMod val="50000"/>
                  </a:schemeClr>
                </a:solidFill>
                <a:latin typeface="Gabriola" panose="04040605051002020D02" pitchFamily="82" charset="0"/>
              </a:rPr>
              <a:t>Papp Szonja</a:t>
            </a:r>
          </a:p>
          <a:p>
            <a:pPr algn="just"/>
            <a:r>
              <a:rPr lang="hu-HU" sz="2000" dirty="0">
                <a:solidFill>
                  <a:schemeClr val="accent1">
                    <a:lumMod val="50000"/>
                  </a:schemeClr>
                </a:solidFill>
                <a:latin typeface="Gabriola" panose="04040605051002020D02" pitchFamily="82" charset="0"/>
              </a:rPr>
              <a:t>	0670/424-8588</a:t>
            </a:r>
          </a:p>
          <a:p>
            <a:pPr algn="just"/>
            <a:r>
              <a:rPr lang="hu-HU" sz="2000" dirty="0">
                <a:solidFill>
                  <a:schemeClr val="accent1">
                    <a:lumMod val="50000"/>
                  </a:schemeClr>
                </a:solidFill>
                <a:latin typeface="Gabriola" panose="04040605051002020D02" pitchFamily="82" charset="0"/>
              </a:rPr>
              <a:t>	</a:t>
            </a:r>
            <a:r>
              <a:rPr lang="hu-HU" sz="2000" dirty="0">
                <a:solidFill>
                  <a:schemeClr val="accent1">
                    <a:lumMod val="50000"/>
                  </a:schemeClr>
                </a:solidFill>
                <a:latin typeface="Gabriola" panose="04040605051002020D02" pitchFamily="82" charset="0"/>
                <a:hlinkClick r:id="rId6"/>
              </a:rPr>
              <a:t>szony97@gmail.com</a:t>
            </a:r>
            <a:endParaRPr lang="hu-HU" sz="2000" dirty="0">
              <a:solidFill>
                <a:schemeClr val="accent1">
                  <a:lumMod val="50000"/>
                </a:schemeClr>
              </a:solidFill>
              <a:latin typeface="Gabriola" panose="04040605051002020D02" pitchFamily="82" charset="0"/>
            </a:endParaRPr>
          </a:p>
          <a:p>
            <a:pPr algn="just"/>
            <a:r>
              <a:rPr lang="hu-HU" sz="2000" dirty="0">
                <a:solidFill>
                  <a:schemeClr val="accent1">
                    <a:lumMod val="50000"/>
                  </a:schemeClr>
                </a:solidFill>
                <a:latin typeface="Gabriola" panose="04040605051002020D02" pitchFamily="82" charset="0"/>
              </a:rPr>
              <a:t>	facebook.com/</a:t>
            </a:r>
            <a:r>
              <a:rPr lang="hu-HU" sz="2000" dirty="0" err="1">
                <a:solidFill>
                  <a:schemeClr val="accent1">
                    <a:lumMod val="50000"/>
                  </a:schemeClr>
                </a:solidFill>
                <a:latin typeface="Gabriola" panose="04040605051002020D02" pitchFamily="82" charset="0"/>
              </a:rPr>
              <a:t>szonja.papp</a:t>
            </a:r>
            <a:endParaRPr lang="hu-HU" sz="2000" dirty="0">
              <a:solidFill>
                <a:schemeClr val="accent1">
                  <a:lumMod val="50000"/>
                </a:schemeClr>
              </a:solidFill>
              <a:latin typeface="Gabriola" panose="04040605051002020D02" pitchFamily="82" charset="0"/>
            </a:endParaRPr>
          </a:p>
          <a:p>
            <a:pPr algn="just"/>
            <a:endParaRPr lang="hu-HU" sz="2000" dirty="0">
              <a:solidFill>
                <a:schemeClr val="accent1">
                  <a:lumMod val="50000"/>
                </a:schemeClr>
              </a:solidFill>
              <a:latin typeface="Gabriola" panose="04040605051002020D02" pitchFamily="82" charset="0"/>
            </a:endParaRPr>
          </a:p>
          <a:p>
            <a:pPr algn="just"/>
            <a:r>
              <a:rPr lang="hu-HU" sz="2000" dirty="0">
                <a:solidFill>
                  <a:schemeClr val="accent1">
                    <a:lumMod val="50000"/>
                  </a:schemeClr>
                </a:solidFill>
                <a:latin typeface="Gabriola" panose="04040605051002020D02" pitchFamily="82" charset="0"/>
              </a:rPr>
              <a:t>Sátán Ádám</a:t>
            </a:r>
          </a:p>
          <a:p>
            <a:pPr algn="just"/>
            <a:r>
              <a:rPr lang="hu-HU" sz="2000" dirty="0">
                <a:solidFill>
                  <a:schemeClr val="accent1">
                    <a:lumMod val="50000"/>
                  </a:schemeClr>
                </a:solidFill>
                <a:latin typeface="Gabriola" panose="04040605051002020D02" pitchFamily="82" charset="0"/>
              </a:rPr>
              <a:t>	0650/109-0005</a:t>
            </a:r>
          </a:p>
          <a:p>
            <a:pPr algn="just"/>
            <a:r>
              <a:rPr lang="hu-HU" sz="2000" dirty="0">
                <a:solidFill>
                  <a:schemeClr val="accent1">
                    <a:lumMod val="50000"/>
                  </a:schemeClr>
                </a:solidFill>
                <a:latin typeface="Gabriola" panose="04040605051002020D02" pitchFamily="82" charset="0"/>
              </a:rPr>
              <a:t>	</a:t>
            </a:r>
            <a:r>
              <a:rPr lang="hu-HU" sz="2000" dirty="0">
                <a:solidFill>
                  <a:schemeClr val="accent1">
                    <a:lumMod val="50000"/>
                  </a:schemeClr>
                </a:solidFill>
                <a:latin typeface="Gabriola" panose="04040605051002020D02" pitchFamily="82" charset="0"/>
                <a:hlinkClick r:id="rId7"/>
              </a:rPr>
              <a:t>satanadam@outlook.com</a:t>
            </a:r>
            <a:endParaRPr lang="hu-HU" sz="2000" dirty="0">
              <a:solidFill>
                <a:schemeClr val="accent1">
                  <a:lumMod val="50000"/>
                </a:schemeClr>
              </a:solidFill>
              <a:latin typeface="Gabriola" panose="04040605051002020D02" pitchFamily="82" charset="0"/>
            </a:endParaRPr>
          </a:p>
          <a:p>
            <a:pPr algn="just"/>
            <a:r>
              <a:rPr lang="hu-HU" sz="2000" dirty="0">
                <a:solidFill>
                  <a:schemeClr val="accent1">
                    <a:lumMod val="50000"/>
                  </a:schemeClr>
                </a:solidFill>
                <a:latin typeface="Gabriola" panose="04040605051002020D02" pitchFamily="82" charset="0"/>
              </a:rPr>
              <a:t>	 facebook.com/</a:t>
            </a:r>
            <a:r>
              <a:rPr lang="hu-HU" sz="2000" dirty="0" err="1">
                <a:solidFill>
                  <a:schemeClr val="accent1">
                    <a:lumMod val="50000"/>
                  </a:schemeClr>
                </a:solidFill>
                <a:latin typeface="Gabriola" panose="04040605051002020D02" pitchFamily="82" charset="0"/>
              </a:rPr>
              <a:t>SatanAdam</a:t>
            </a:r>
            <a:endParaRPr lang="hu-HU" sz="2000" dirty="0">
              <a:solidFill>
                <a:schemeClr val="accent1">
                  <a:lumMod val="50000"/>
                </a:schemeClr>
              </a:solidFill>
              <a:latin typeface="Gabriola" panose="04040605051002020D02" pitchFamily="82" charset="0"/>
            </a:endParaRPr>
          </a:p>
          <a:p>
            <a:pPr algn="just"/>
            <a:endParaRPr lang="hu-HU" sz="2400" dirty="0">
              <a:solidFill>
                <a:schemeClr val="accent1">
                  <a:lumMod val="50000"/>
                </a:schemeClr>
              </a:solidFill>
              <a:latin typeface="Gabriola" panose="04040605051002020D02" pitchFamily="82" charset="0"/>
              <a:sym typeface="Wingdings" panose="05000000000000000000" pitchFamily="2" charset="2"/>
            </a:endParaRPr>
          </a:p>
        </p:txBody>
      </p:sp>
      <p:sp>
        <p:nvSpPr>
          <p:cNvPr id="20" name="Téglalap 19">
            <a:extLst>
              <a:ext uri="{FF2B5EF4-FFF2-40B4-BE49-F238E27FC236}">
                <a16:creationId xmlns:a16="http://schemas.microsoft.com/office/drawing/2014/main" id="{F2A49A10-1974-482D-B9AE-FF4AC7788643}"/>
              </a:ext>
            </a:extLst>
          </p:cNvPr>
          <p:cNvSpPr>
            <a:spLocks noChangeAspect="1"/>
          </p:cNvSpPr>
          <p:nvPr/>
        </p:nvSpPr>
        <p:spPr>
          <a:xfrm>
            <a:off x="397359" y="821422"/>
            <a:ext cx="6256056" cy="532067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Téglalap 20">
            <a:extLst>
              <a:ext uri="{FF2B5EF4-FFF2-40B4-BE49-F238E27FC236}">
                <a16:creationId xmlns:a16="http://schemas.microsoft.com/office/drawing/2014/main" id="{0CA62ECA-2D1C-4218-A928-5F57C80EA49F}"/>
              </a:ext>
            </a:extLst>
          </p:cNvPr>
          <p:cNvSpPr>
            <a:spLocks noChangeAspect="1"/>
          </p:cNvSpPr>
          <p:nvPr/>
        </p:nvSpPr>
        <p:spPr>
          <a:xfrm>
            <a:off x="587644" y="982230"/>
            <a:ext cx="6256056" cy="532067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56724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2" y="6012369"/>
            <a:ext cx="7199313" cy="5222228"/>
          </a:xfrm>
          <a:prstGeom prst="rect">
            <a:avLst/>
          </a:prstGeom>
        </p:spPr>
      </p:pic>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23" name="Szövegdoboz 22">
            <a:extLst>
              <a:ext uri="{FF2B5EF4-FFF2-40B4-BE49-F238E27FC236}">
                <a16:creationId xmlns:a16="http://schemas.microsoft.com/office/drawing/2014/main" id="{F8167FBC-1F7F-4214-B2E0-0025236F580D}"/>
              </a:ext>
            </a:extLst>
          </p:cNvPr>
          <p:cNvSpPr txBox="1"/>
          <p:nvPr/>
        </p:nvSpPr>
        <p:spPr>
          <a:xfrm>
            <a:off x="227331" y="550862"/>
            <a:ext cx="4443845"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Bemutatkozás (a menyasszony előadásában) </a:t>
            </a:r>
          </a:p>
        </p:txBody>
      </p:sp>
      <p:sp>
        <p:nvSpPr>
          <p:cNvPr id="55" name="Szövegdoboz 54">
            <a:extLst>
              <a:ext uri="{FF2B5EF4-FFF2-40B4-BE49-F238E27FC236}">
                <a16:creationId xmlns:a16="http://schemas.microsoft.com/office/drawing/2014/main" id="{83673DD9-58F3-4B6A-8907-98F5A4E59655}"/>
              </a:ext>
            </a:extLst>
          </p:cNvPr>
          <p:cNvSpPr txBox="1"/>
          <p:nvPr/>
        </p:nvSpPr>
        <p:spPr>
          <a:xfrm>
            <a:off x="3853036" y="2653460"/>
            <a:ext cx="1029449"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1996.01.05.</a:t>
            </a:r>
          </a:p>
        </p:txBody>
      </p:sp>
      <p:sp>
        <p:nvSpPr>
          <p:cNvPr id="56" name="Szövegdoboz 55">
            <a:extLst>
              <a:ext uri="{FF2B5EF4-FFF2-40B4-BE49-F238E27FC236}">
                <a16:creationId xmlns:a16="http://schemas.microsoft.com/office/drawing/2014/main" id="{6DC98DA3-E406-4E38-B207-46BC3D2FFC45}"/>
              </a:ext>
            </a:extLst>
          </p:cNvPr>
          <p:cNvSpPr txBox="1"/>
          <p:nvPr/>
        </p:nvSpPr>
        <p:spPr>
          <a:xfrm>
            <a:off x="2329652" y="2654010"/>
            <a:ext cx="1016625"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1997.01.27.</a:t>
            </a:r>
          </a:p>
        </p:txBody>
      </p:sp>
      <p:sp>
        <p:nvSpPr>
          <p:cNvPr id="57" name="Szövegdoboz 56">
            <a:extLst>
              <a:ext uri="{FF2B5EF4-FFF2-40B4-BE49-F238E27FC236}">
                <a16:creationId xmlns:a16="http://schemas.microsoft.com/office/drawing/2014/main" id="{E5E2593C-29C0-4545-9D2C-DB3CDD874CAE}"/>
              </a:ext>
            </a:extLst>
          </p:cNvPr>
          <p:cNvSpPr txBox="1"/>
          <p:nvPr/>
        </p:nvSpPr>
        <p:spPr>
          <a:xfrm>
            <a:off x="3845035" y="5360254"/>
            <a:ext cx="559769"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2002</a:t>
            </a:r>
          </a:p>
        </p:txBody>
      </p:sp>
      <p:sp>
        <p:nvSpPr>
          <p:cNvPr id="59" name="Szövegdoboz 58">
            <a:extLst>
              <a:ext uri="{FF2B5EF4-FFF2-40B4-BE49-F238E27FC236}">
                <a16:creationId xmlns:a16="http://schemas.microsoft.com/office/drawing/2014/main" id="{4B3E3A79-1B01-48D5-A1E2-73D1762B5673}"/>
              </a:ext>
            </a:extLst>
          </p:cNvPr>
          <p:cNvSpPr txBox="1"/>
          <p:nvPr/>
        </p:nvSpPr>
        <p:spPr>
          <a:xfrm>
            <a:off x="2786508" y="5356409"/>
            <a:ext cx="559769"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2003</a:t>
            </a:r>
          </a:p>
        </p:txBody>
      </p:sp>
      <p:sp>
        <p:nvSpPr>
          <p:cNvPr id="60" name="Szövegdoboz 59">
            <a:extLst>
              <a:ext uri="{FF2B5EF4-FFF2-40B4-BE49-F238E27FC236}">
                <a16:creationId xmlns:a16="http://schemas.microsoft.com/office/drawing/2014/main" id="{9EF48B61-CCE0-4911-BBB6-E7FAC0A4A752}"/>
              </a:ext>
            </a:extLst>
          </p:cNvPr>
          <p:cNvSpPr txBox="1"/>
          <p:nvPr/>
        </p:nvSpPr>
        <p:spPr>
          <a:xfrm>
            <a:off x="3820238" y="8509315"/>
            <a:ext cx="577402"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2006</a:t>
            </a:r>
          </a:p>
        </p:txBody>
      </p:sp>
      <p:sp>
        <p:nvSpPr>
          <p:cNvPr id="61" name="Szövegdoboz 60">
            <a:extLst>
              <a:ext uri="{FF2B5EF4-FFF2-40B4-BE49-F238E27FC236}">
                <a16:creationId xmlns:a16="http://schemas.microsoft.com/office/drawing/2014/main" id="{9F40EE9F-BB2F-42E7-A27E-3E2D7421141F}"/>
              </a:ext>
            </a:extLst>
          </p:cNvPr>
          <p:cNvSpPr txBox="1"/>
          <p:nvPr/>
        </p:nvSpPr>
        <p:spPr>
          <a:xfrm>
            <a:off x="2753666" y="8860190"/>
            <a:ext cx="490840"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2011</a:t>
            </a:r>
          </a:p>
        </p:txBody>
      </p:sp>
      <p:pic>
        <p:nvPicPr>
          <p:cNvPr id="20" name="Kép 19" descr="A képen személy, beltéri látható&#10;&#10;Automatikusan generált leírás">
            <a:extLst>
              <a:ext uri="{FF2B5EF4-FFF2-40B4-BE49-F238E27FC236}">
                <a16:creationId xmlns:a16="http://schemas.microsoft.com/office/drawing/2014/main" id="{7C14A3B9-7562-424A-918C-D223489F82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261" y="5397508"/>
            <a:ext cx="1974570" cy="1267040"/>
          </a:xfrm>
          <a:prstGeom prst="rect">
            <a:avLst/>
          </a:prstGeom>
        </p:spPr>
      </p:pic>
      <p:pic>
        <p:nvPicPr>
          <p:cNvPr id="31" name="Kép 30" descr="A képen szöveg, fiú, személy, kicsi látható&#10;&#10;Automatikusan generált leírás">
            <a:extLst>
              <a:ext uri="{FF2B5EF4-FFF2-40B4-BE49-F238E27FC236}">
                <a16:creationId xmlns:a16="http://schemas.microsoft.com/office/drawing/2014/main" id="{063513A3-D633-4C01-AC4C-B44155387C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6482" y="5400706"/>
            <a:ext cx="1885866" cy="1263842"/>
          </a:xfrm>
          <a:prstGeom prst="rect">
            <a:avLst/>
          </a:prstGeom>
        </p:spPr>
      </p:pic>
      <p:pic>
        <p:nvPicPr>
          <p:cNvPr id="77" name="Ábra 76" descr="Kis gólya körvonalas">
            <a:extLst>
              <a:ext uri="{FF2B5EF4-FFF2-40B4-BE49-F238E27FC236}">
                <a16:creationId xmlns:a16="http://schemas.microsoft.com/office/drawing/2014/main" id="{5A7D08C1-E9F5-4B10-9E4C-6A81E6E18A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44506" y="2004635"/>
            <a:ext cx="702300" cy="702300"/>
          </a:xfrm>
          <a:prstGeom prst="rect">
            <a:avLst/>
          </a:prstGeom>
        </p:spPr>
      </p:pic>
      <p:pic>
        <p:nvPicPr>
          <p:cNvPr id="81" name="Ábra 80" descr="Könyvek körvonalas">
            <a:extLst>
              <a:ext uri="{FF2B5EF4-FFF2-40B4-BE49-F238E27FC236}">
                <a16:creationId xmlns:a16="http://schemas.microsoft.com/office/drawing/2014/main" id="{FDA7DE34-0271-424C-966A-6FDB8DA308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21491" y="8209154"/>
            <a:ext cx="518003" cy="518003"/>
          </a:xfrm>
          <a:prstGeom prst="rect">
            <a:avLst/>
          </a:prstGeom>
        </p:spPr>
      </p:pic>
      <p:pic>
        <p:nvPicPr>
          <p:cNvPr id="83" name="Ábra 82" descr="Nyitott könyv körvonalas">
            <a:extLst>
              <a:ext uri="{FF2B5EF4-FFF2-40B4-BE49-F238E27FC236}">
                <a16:creationId xmlns:a16="http://schemas.microsoft.com/office/drawing/2014/main" id="{A7CE42B0-2ABC-45DC-A1E5-486EFD610F0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82627" y="4742362"/>
            <a:ext cx="626058" cy="626058"/>
          </a:xfrm>
          <a:prstGeom prst="rect">
            <a:avLst/>
          </a:prstGeom>
        </p:spPr>
      </p:pic>
      <p:sp>
        <p:nvSpPr>
          <p:cNvPr id="98" name="Szövegdoboz 97">
            <a:extLst>
              <a:ext uri="{FF2B5EF4-FFF2-40B4-BE49-F238E27FC236}">
                <a16:creationId xmlns:a16="http://schemas.microsoft.com/office/drawing/2014/main" id="{9B65287D-1CAE-4738-A5F7-845407C2D8BA}"/>
              </a:ext>
            </a:extLst>
          </p:cNvPr>
          <p:cNvSpPr txBox="1"/>
          <p:nvPr/>
        </p:nvSpPr>
        <p:spPr>
          <a:xfrm>
            <a:off x="743027" y="3092264"/>
            <a:ext cx="5705259" cy="1200329"/>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Szinte pontosan egy évnyi különbséggel láttuk meg a napvilágot Miskolcon.  És bár meseszerű egymásra találásunk előtt nem ismertük egymást, életutunkból mégis kitűnik a sors édes </a:t>
            </a:r>
            <a:r>
              <a:rPr lang="hu-HU" dirty="0" err="1">
                <a:solidFill>
                  <a:schemeClr val="accent1">
                    <a:lumMod val="50000"/>
                  </a:schemeClr>
                </a:solidFill>
                <a:latin typeface="Gabriola" panose="04040605051002020D02" pitchFamily="82" charset="0"/>
              </a:rPr>
              <a:t>fintora</a:t>
            </a:r>
            <a:r>
              <a:rPr lang="hu-HU" dirty="0">
                <a:solidFill>
                  <a:schemeClr val="accent1">
                    <a:lumMod val="50000"/>
                  </a:schemeClr>
                </a:solidFill>
                <a:latin typeface="Gabriola" panose="04040605051002020D02" pitchFamily="82" charset="0"/>
              </a:rPr>
              <a:t>, ahogy hagyta, hogy ismeretlenül, a másik létezéséről sem tudva kerülgessük és kövessük egymást.</a:t>
            </a:r>
          </a:p>
        </p:txBody>
      </p:sp>
      <p:sp>
        <p:nvSpPr>
          <p:cNvPr id="99" name="Szövegdoboz 98">
            <a:extLst>
              <a:ext uri="{FF2B5EF4-FFF2-40B4-BE49-F238E27FC236}">
                <a16:creationId xmlns:a16="http://schemas.microsoft.com/office/drawing/2014/main" id="{5C09AA59-711A-4B23-8150-0BE8D9056B8B}"/>
              </a:ext>
            </a:extLst>
          </p:cNvPr>
          <p:cNvSpPr txBox="1"/>
          <p:nvPr/>
        </p:nvSpPr>
        <p:spPr>
          <a:xfrm>
            <a:off x="743029" y="6785669"/>
            <a:ext cx="5705259" cy="923330"/>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Születési időnkből adódóan az iskolát is egy év különbséggel kezdtük el. Ekkor a helyszín még nem stimmelt, de már nagyon igyekeztem drága vőlegényem nyomdokaiba lépni.</a:t>
            </a:r>
          </a:p>
        </p:txBody>
      </p:sp>
      <p:sp>
        <p:nvSpPr>
          <p:cNvPr id="100" name="Szövegdoboz 99">
            <a:extLst>
              <a:ext uri="{FF2B5EF4-FFF2-40B4-BE49-F238E27FC236}">
                <a16:creationId xmlns:a16="http://schemas.microsoft.com/office/drawing/2014/main" id="{405AB8A6-AE44-4CCD-97FA-1FF3DC129FC7}"/>
              </a:ext>
            </a:extLst>
          </p:cNvPr>
          <p:cNvSpPr txBox="1"/>
          <p:nvPr/>
        </p:nvSpPr>
        <p:spPr>
          <a:xfrm>
            <a:off x="727864" y="9271203"/>
            <a:ext cx="5705259" cy="1477328"/>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Miután sikeresen elballagtam az általános iskolából, a sors tovább sodort a Herman Ottó Gimnáziumba, ahol már ott várt rám a jövendőbelim. Mivel azonban mindketten a kemény tanulásra, és a minél jobb jegyek megszerzésére koncentráltunk, itt sajnos még nem ismerhettük meg a másikat. Így nap mint nap két idegenként sétálgattunk az iskola folyosóin, lehet épp a másik mellett.</a:t>
            </a:r>
          </a:p>
        </p:txBody>
      </p:sp>
      <p:sp>
        <p:nvSpPr>
          <p:cNvPr id="101" name="Szövegdoboz 100">
            <a:extLst>
              <a:ext uri="{FF2B5EF4-FFF2-40B4-BE49-F238E27FC236}">
                <a16:creationId xmlns:a16="http://schemas.microsoft.com/office/drawing/2014/main" id="{0AE8E47E-2F61-4024-ABFA-2986EE0F6E10}"/>
              </a:ext>
            </a:extLst>
          </p:cNvPr>
          <p:cNvSpPr txBox="1"/>
          <p:nvPr/>
        </p:nvSpPr>
        <p:spPr>
          <a:xfrm>
            <a:off x="794261" y="1422763"/>
            <a:ext cx="1439818"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menyasszony</a:t>
            </a:r>
          </a:p>
        </p:txBody>
      </p:sp>
      <p:sp>
        <p:nvSpPr>
          <p:cNvPr id="102" name="Szövegdoboz 101">
            <a:extLst>
              <a:ext uri="{FF2B5EF4-FFF2-40B4-BE49-F238E27FC236}">
                <a16:creationId xmlns:a16="http://schemas.microsoft.com/office/drawing/2014/main" id="{12E69E9E-1B81-4950-BE42-BC61D8F7FFCF}"/>
              </a:ext>
            </a:extLst>
          </p:cNvPr>
          <p:cNvSpPr txBox="1"/>
          <p:nvPr/>
        </p:nvSpPr>
        <p:spPr>
          <a:xfrm>
            <a:off x="5457309" y="1422762"/>
            <a:ext cx="990977"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vőlegény</a:t>
            </a:r>
          </a:p>
        </p:txBody>
      </p:sp>
      <p:cxnSp>
        <p:nvCxnSpPr>
          <p:cNvPr id="104" name="Egyenes összekötő 103">
            <a:extLst>
              <a:ext uri="{FF2B5EF4-FFF2-40B4-BE49-F238E27FC236}">
                <a16:creationId xmlns:a16="http://schemas.microsoft.com/office/drawing/2014/main" id="{62DA45D5-9526-442F-970F-5F8E611AF524}"/>
              </a:ext>
            </a:extLst>
          </p:cNvPr>
          <p:cNvCxnSpPr>
            <a:cxnSpLocks/>
            <a:endCxn id="98" idx="0"/>
          </p:cNvCxnSpPr>
          <p:nvPr/>
        </p:nvCxnSpPr>
        <p:spPr>
          <a:xfrm>
            <a:off x="3595657" y="2820580"/>
            <a:ext cx="0" cy="271684"/>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8C0BBBE7-C6A6-4492-99E7-4758EB4946A6}"/>
              </a:ext>
            </a:extLst>
          </p:cNvPr>
          <p:cNvCxnSpPr>
            <a:cxnSpLocks/>
            <a:stCxn id="83" idx="2"/>
            <a:endCxn id="99" idx="0"/>
          </p:cNvCxnSpPr>
          <p:nvPr/>
        </p:nvCxnSpPr>
        <p:spPr>
          <a:xfrm>
            <a:off x="3595656" y="5368420"/>
            <a:ext cx="3" cy="141724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Egyenes összekötő 110">
            <a:extLst>
              <a:ext uri="{FF2B5EF4-FFF2-40B4-BE49-F238E27FC236}">
                <a16:creationId xmlns:a16="http://schemas.microsoft.com/office/drawing/2014/main" id="{AFA4CBBD-BC0B-40BC-BD4F-A1A064899261}"/>
              </a:ext>
            </a:extLst>
          </p:cNvPr>
          <p:cNvCxnSpPr>
            <a:cxnSpLocks/>
            <a:endCxn id="100" idx="0"/>
          </p:cNvCxnSpPr>
          <p:nvPr/>
        </p:nvCxnSpPr>
        <p:spPr>
          <a:xfrm>
            <a:off x="3580494" y="8811388"/>
            <a:ext cx="0" cy="459815"/>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DBB0F3B-9844-4973-B7BE-4422B41EB388}"/>
              </a:ext>
            </a:extLst>
          </p:cNvPr>
          <p:cNvCxnSpPr>
            <a:cxnSpLocks/>
          </p:cNvCxnSpPr>
          <p:nvPr/>
        </p:nvCxnSpPr>
        <p:spPr>
          <a:xfrm>
            <a:off x="3579615" y="7738573"/>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94468286-93C0-4B7E-A85D-B5E922AA4C42}"/>
              </a:ext>
            </a:extLst>
          </p:cNvPr>
          <p:cNvCxnSpPr>
            <a:cxnSpLocks/>
          </p:cNvCxnSpPr>
          <p:nvPr/>
        </p:nvCxnSpPr>
        <p:spPr>
          <a:xfrm>
            <a:off x="3595656" y="4292593"/>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6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64" name="Szövegdoboz 63">
            <a:extLst>
              <a:ext uri="{FF2B5EF4-FFF2-40B4-BE49-F238E27FC236}">
                <a16:creationId xmlns:a16="http://schemas.microsoft.com/office/drawing/2014/main" id="{B3DE5129-2EB4-4490-BD09-D40D4AABE7B0}"/>
              </a:ext>
            </a:extLst>
          </p:cNvPr>
          <p:cNvSpPr txBox="1"/>
          <p:nvPr/>
        </p:nvSpPr>
        <p:spPr>
          <a:xfrm>
            <a:off x="3095823" y="5270303"/>
            <a:ext cx="984565"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2018.12.24.</a:t>
            </a:r>
          </a:p>
        </p:txBody>
      </p:sp>
      <p:sp>
        <p:nvSpPr>
          <p:cNvPr id="68" name="Szövegdoboz 67">
            <a:extLst>
              <a:ext uri="{FF2B5EF4-FFF2-40B4-BE49-F238E27FC236}">
                <a16:creationId xmlns:a16="http://schemas.microsoft.com/office/drawing/2014/main" id="{42EEA72E-EF00-462C-91CB-CAB8E18F0A33}"/>
              </a:ext>
            </a:extLst>
          </p:cNvPr>
          <p:cNvSpPr txBox="1"/>
          <p:nvPr/>
        </p:nvSpPr>
        <p:spPr>
          <a:xfrm>
            <a:off x="3082833" y="8026994"/>
            <a:ext cx="1026243"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2019.01.09.</a:t>
            </a:r>
          </a:p>
        </p:txBody>
      </p:sp>
      <p:pic>
        <p:nvPicPr>
          <p:cNvPr id="75" name="Kép 74">
            <a:extLst>
              <a:ext uri="{FF2B5EF4-FFF2-40B4-BE49-F238E27FC236}">
                <a16:creationId xmlns:a16="http://schemas.microsoft.com/office/drawing/2014/main" id="{8E2ACABC-82A0-429F-8730-C8648DC4D27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29322" y="4731444"/>
            <a:ext cx="1149018" cy="791127"/>
          </a:xfrm>
          <a:prstGeom prst="rect">
            <a:avLst/>
          </a:prstGeom>
        </p:spPr>
      </p:pic>
      <p:pic>
        <p:nvPicPr>
          <p:cNvPr id="87" name="Ábra 86" descr="Férfi és nő körvonalas">
            <a:extLst>
              <a:ext uri="{FF2B5EF4-FFF2-40B4-BE49-F238E27FC236}">
                <a16:creationId xmlns:a16="http://schemas.microsoft.com/office/drawing/2014/main" id="{8A22C940-4D52-4924-AB20-5C75896821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17982" y="7588480"/>
            <a:ext cx="555946" cy="555946"/>
          </a:xfrm>
          <a:prstGeom prst="rect">
            <a:avLst/>
          </a:prstGeom>
        </p:spPr>
      </p:pic>
      <p:sp>
        <p:nvSpPr>
          <p:cNvPr id="29" name="Szövegdoboz 28">
            <a:extLst>
              <a:ext uri="{FF2B5EF4-FFF2-40B4-BE49-F238E27FC236}">
                <a16:creationId xmlns:a16="http://schemas.microsoft.com/office/drawing/2014/main" id="{FA55F416-179F-4141-BC77-C73A0AF362B2}"/>
              </a:ext>
            </a:extLst>
          </p:cNvPr>
          <p:cNvSpPr txBox="1"/>
          <p:nvPr/>
        </p:nvSpPr>
        <p:spPr>
          <a:xfrm>
            <a:off x="3912083" y="1449415"/>
            <a:ext cx="532518"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2014</a:t>
            </a:r>
          </a:p>
        </p:txBody>
      </p:sp>
      <p:sp>
        <p:nvSpPr>
          <p:cNvPr id="30" name="Szövegdoboz 29">
            <a:extLst>
              <a:ext uri="{FF2B5EF4-FFF2-40B4-BE49-F238E27FC236}">
                <a16:creationId xmlns:a16="http://schemas.microsoft.com/office/drawing/2014/main" id="{BEE614E2-CC43-476A-8406-0C9F43C08FB7}"/>
              </a:ext>
            </a:extLst>
          </p:cNvPr>
          <p:cNvSpPr txBox="1"/>
          <p:nvPr/>
        </p:nvSpPr>
        <p:spPr>
          <a:xfrm>
            <a:off x="2802643" y="1449415"/>
            <a:ext cx="519694"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2015</a:t>
            </a:r>
          </a:p>
        </p:txBody>
      </p:sp>
      <p:pic>
        <p:nvPicPr>
          <p:cNvPr id="32" name="Ábra 31" descr="Tanterem körvonalas">
            <a:extLst>
              <a:ext uri="{FF2B5EF4-FFF2-40B4-BE49-F238E27FC236}">
                <a16:creationId xmlns:a16="http://schemas.microsoft.com/office/drawing/2014/main" id="{DFC82EEB-8CDC-419B-9150-A4F8760139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18627" y="1012527"/>
            <a:ext cx="518003" cy="518003"/>
          </a:xfrm>
          <a:prstGeom prst="rect">
            <a:avLst/>
          </a:prstGeom>
        </p:spPr>
      </p:pic>
      <p:pic>
        <p:nvPicPr>
          <p:cNvPr id="34" name="Ábra 33" descr="Magisztersapka körvonalas">
            <a:extLst>
              <a:ext uri="{FF2B5EF4-FFF2-40B4-BE49-F238E27FC236}">
                <a16:creationId xmlns:a16="http://schemas.microsoft.com/office/drawing/2014/main" id="{B033FC7D-691D-496C-B9FF-6CA5F8B91E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8415" y="1030606"/>
            <a:ext cx="519694" cy="519694"/>
          </a:xfrm>
          <a:prstGeom prst="rect">
            <a:avLst/>
          </a:prstGeom>
        </p:spPr>
      </p:pic>
      <p:sp>
        <p:nvSpPr>
          <p:cNvPr id="35" name="Szövegdoboz 34">
            <a:extLst>
              <a:ext uri="{FF2B5EF4-FFF2-40B4-BE49-F238E27FC236}">
                <a16:creationId xmlns:a16="http://schemas.microsoft.com/office/drawing/2014/main" id="{EDF4FB82-AA95-484B-B1F3-F1F471168551}"/>
              </a:ext>
            </a:extLst>
          </p:cNvPr>
          <p:cNvSpPr txBox="1"/>
          <p:nvPr/>
        </p:nvSpPr>
        <p:spPr>
          <a:xfrm>
            <a:off x="747025" y="1877920"/>
            <a:ext cx="5705259" cy="2585323"/>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De a kemény, éjt nappallá tévő tanulás meghozta ám a gyümölcsét, és tovább folytattuk utunkat választott egyetemünk és szakunk felé. Így lett belőlem a Miskolci Egyetemen okleveles gépészmérnök és megtanulhattam, mit is jelent ténylegesen az „éjt nappallá tévő tanulás”. </a:t>
            </a:r>
          </a:p>
          <a:p>
            <a:pPr algn="just"/>
            <a:r>
              <a:rPr lang="hu-HU" dirty="0">
                <a:solidFill>
                  <a:schemeClr val="accent1">
                    <a:lumMod val="50000"/>
                  </a:schemeClr>
                </a:solidFill>
                <a:latin typeface="Gabriola" panose="04040605051002020D02" pitchFamily="82" charset="0"/>
              </a:rPr>
              <a:t>Míg vőlegényemnek olyannyira megtetszett az egyetemi lét, hogy úgy döntött, tanulmányai alatt s után erősíteni szeretné a Miskolci Egyetem Informatika tanszékének oktató táborát. Így okította hol az alsóbb éveseket, hol évfolyamtársait, hol felsőbb éveseket, és ezalatt diplomája megszerzésével okleveles mérnökinformatikussá vált.</a:t>
            </a:r>
          </a:p>
        </p:txBody>
      </p:sp>
      <p:sp>
        <p:nvSpPr>
          <p:cNvPr id="36" name="Szövegdoboz 35">
            <a:extLst>
              <a:ext uri="{FF2B5EF4-FFF2-40B4-BE49-F238E27FC236}">
                <a16:creationId xmlns:a16="http://schemas.microsoft.com/office/drawing/2014/main" id="{37459913-7D95-411A-98C4-CED08EBF7F31}"/>
              </a:ext>
            </a:extLst>
          </p:cNvPr>
          <p:cNvSpPr txBox="1"/>
          <p:nvPr/>
        </p:nvSpPr>
        <p:spPr>
          <a:xfrm>
            <a:off x="735477" y="5577535"/>
            <a:ext cx="5705259" cy="1477328"/>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És elérkeztünk végre arra a pontra, ahol sorsunk </a:t>
            </a:r>
            <a:r>
              <a:rPr lang="hu-HU" dirty="0" err="1">
                <a:solidFill>
                  <a:schemeClr val="accent1">
                    <a:lumMod val="50000"/>
                  </a:schemeClr>
                </a:solidFill>
                <a:latin typeface="Gabriola" panose="04040605051002020D02" pitchFamily="82" charset="0"/>
              </a:rPr>
              <a:t>összefonódott</a:t>
            </a:r>
            <a:r>
              <a:rPr lang="hu-HU" dirty="0">
                <a:solidFill>
                  <a:schemeClr val="accent1">
                    <a:lumMod val="50000"/>
                  </a:schemeClr>
                </a:solidFill>
                <a:latin typeface="Gabriola" panose="04040605051002020D02" pitchFamily="82" charset="0"/>
              </a:rPr>
              <a:t> és szerelmünk lángja fellobbant. A modern kor vívmánya, melyet majd annyian éltetnek, ahányan elítélnek. A vélemények megoszlanak, de vitathatatlan tény; ha 2012-ben egy magányos informatikus nem vágyott volna a boldogító társaság keresésére, mi sem lehetnénk most itt. Így köszönjük neked, ó magányos lélek!</a:t>
            </a:r>
          </a:p>
        </p:txBody>
      </p:sp>
      <p:sp>
        <p:nvSpPr>
          <p:cNvPr id="37" name="Szövegdoboz 36">
            <a:extLst>
              <a:ext uri="{FF2B5EF4-FFF2-40B4-BE49-F238E27FC236}">
                <a16:creationId xmlns:a16="http://schemas.microsoft.com/office/drawing/2014/main" id="{580453C7-3ED2-4EFC-912E-0191C000F008}"/>
              </a:ext>
            </a:extLst>
          </p:cNvPr>
          <p:cNvSpPr txBox="1"/>
          <p:nvPr/>
        </p:nvSpPr>
        <p:spPr>
          <a:xfrm>
            <a:off x="719088" y="8434571"/>
            <a:ext cx="5705259" cy="923330"/>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Egymás jobbra húzása után az első személyes találkára egy közbeiktatott államvizsga miatt sajnos még várni kellett, azonban ennek is eljött az ideje, majd még egynek, és még kettőnek, és onnan már nem volt visszaút.</a:t>
            </a:r>
          </a:p>
        </p:txBody>
      </p:sp>
      <p:cxnSp>
        <p:nvCxnSpPr>
          <p:cNvPr id="39" name="Egyenes összekötő 38">
            <a:extLst>
              <a:ext uri="{FF2B5EF4-FFF2-40B4-BE49-F238E27FC236}">
                <a16:creationId xmlns:a16="http://schemas.microsoft.com/office/drawing/2014/main" id="{AE6D4752-0D3D-4627-9E38-6CEB6B7A3984}"/>
              </a:ext>
            </a:extLst>
          </p:cNvPr>
          <p:cNvCxnSpPr>
            <a:cxnSpLocks/>
          </p:cNvCxnSpPr>
          <p:nvPr/>
        </p:nvCxnSpPr>
        <p:spPr>
          <a:xfrm>
            <a:off x="3603831" y="4374372"/>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CD50F27F-2641-48A8-87D3-28C1AB17E278}"/>
              </a:ext>
            </a:extLst>
          </p:cNvPr>
          <p:cNvCxnSpPr>
            <a:cxnSpLocks/>
          </p:cNvCxnSpPr>
          <p:nvPr/>
        </p:nvCxnSpPr>
        <p:spPr>
          <a:xfrm>
            <a:off x="3588107" y="1550300"/>
            <a:ext cx="0" cy="362816"/>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8A5AE05B-BC37-44C1-9949-E033E6E2616D}"/>
              </a:ext>
            </a:extLst>
          </p:cNvPr>
          <p:cNvCxnSpPr>
            <a:cxnSpLocks/>
          </p:cNvCxnSpPr>
          <p:nvPr/>
        </p:nvCxnSpPr>
        <p:spPr>
          <a:xfrm>
            <a:off x="3595954" y="617220"/>
            <a:ext cx="0" cy="395307"/>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Egyenes összekötő 42">
            <a:extLst>
              <a:ext uri="{FF2B5EF4-FFF2-40B4-BE49-F238E27FC236}">
                <a16:creationId xmlns:a16="http://schemas.microsoft.com/office/drawing/2014/main" id="{CFD6761B-F36C-4973-9EF9-9061AF45995F}"/>
              </a:ext>
            </a:extLst>
          </p:cNvPr>
          <p:cNvCxnSpPr>
            <a:cxnSpLocks/>
          </p:cNvCxnSpPr>
          <p:nvPr/>
        </p:nvCxnSpPr>
        <p:spPr>
          <a:xfrm>
            <a:off x="3595954" y="7155208"/>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BEB8EC16-9EC1-47A8-90C2-8EF6BD0F3091}"/>
              </a:ext>
            </a:extLst>
          </p:cNvPr>
          <p:cNvCxnSpPr>
            <a:cxnSpLocks/>
          </p:cNvCxnSpPr>
          <p:nvPr/>
        </p:nvCxnSpPr>
        <p:spPr>
          <a:xfrm>
            <a:off x="3571717" y="9357901"/>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63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36" name="Szövegdoboz 35">
            <a:extLst>
              <a:ext uri="{FF2B5EF4-FFF2-40B4-BE49-F238E27FC236}">
                <a16:creationId xmlns:a16="http://schemas.microsoft.com/office/drawing/2014/main" id="{91129C21-B1AB-4C0F-A672-AF43E35E00DA}"/>
              </a:ext>
            </a:extLst>
          </p:cNvPr>
          <p:cNvSpPr txBox="1"/>
          <p:nvPr/>
        </p:nvSpPr>
        <p:spPr>
          <a:xfrm>
            <a:off x="1893606" y="9667749"/>
            <a:ext cx="3434348" cy="958019"/>
          </a:xfrm>
          <a:prstGeom prst="rect">
            <a:avLst/>
          </a:prstGeom>
          <a:noFill/>
          <a:effectLst/>
        </p:spPr>
        <p:txBody>
          <a:bodyPr wrap="square" rtlCol="0">
            <a:spAutoFit/>
          </a:bodyPr>
          <a:lstStyle/>
          <a:p>
            <a:pPr algn="ctr">
              <a:lnSpc>
                <a:spcPts val="3500"/>
              </a:lnSpc>
            </a:pPr>
            <a:r>
              <a:rPr lang="hu-HU" sz="4800" b="1" dirty="0">
                <a:solidFill>
                  <a:schemeClr val="accent1">
                    <a:lumMod val="50000"/>
                  </a:schemeClr>
                </a:solidFill>
                <a:effectLst>
                  <a:outerShdw blurRad="38100" dist="38100" dir="2700000" algn="tl">
                    <a:srgbClr val="000000">
                      <a:alpha val="43137"/>
                    </a:srgbClr>
                  </a:outerShdw>
                </a:effectLst>
                <a:latin typeface="Kunstler Script" panose="030304020206070D0D06" pitchFamily="66" charset="0"/>
              </a:rPr>
              <a:t>2021.09.04.</a:t>
            </a:r>
          </a:p>
          <a:p>
            <a:pPr algn="ctr">
              <a:lnSpc>
                <a:spcPts val="3500"/>
              </a:lnSpc>
            </a:pPr>
            <a:r>
              <a:rPr lang="hu-HU" sz="2800" i="1" dirty="0">
                <a:solidFill>
                  <a:schemeClr val="accent1">
                    <a:lumMod val="50000"/>
                  </a:schemeClr>
                </a:solidFill>
                <a:effectLst>
                  <a:outerShdw blurRad="38100" dist="38100" dir="2700000" algn="tl">
                    <a:srgbClr val="000000">
                      <a:alpha val="43137"/>
                    </a:srgbClr>
                  </a:outerShdw>
                </a:effectLst>
                <a:latin typeface="Gabriola" panose="04040605051002020D02" pitchFamily="82" charset="0"/>
              </a:rPr>
              <a:t>A nagy nap</a:t>
            </a:r>
          </a:p>
        </p:txBody>
      </p:sp>
      <p:sp>
        <p:nvSpPr>
          <p:cNvPr id="70" name="Szövegdoboz 69">
            <a:extLst>
              <a:ext uri="{FF2B5EF4-FFF2-40B4-BE49-F238E27FC236}">
                <a16:creationId xmlns:a16="http://schemas.microsoft.com/office/drawing/2014/main" id="{1A2DAEDD-B334-462C-B740-EDF0CB9678AB}"/>
              </a:ext>
            </a:extLst>
          </p:cNvPr>
          <p:cNvSpPr txBox="1"/>
          <p:nvPr/>
        </p:nvSpPr>
        <p:spPr>
          <a:xfrm>
            <a:off x="3089924" y="6778490"/>
            <a:ext cx="1034257"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2021.02.06.</a:t>
            </a:r>
          </a:p>
        </p:txBody>
      </p:sp>
      <p:pic>
        <p:nvPicPr>
          <p:cNvPr id="91" name="Ábra 90" descr="Gyűrű körvonalas">
            <a:extLst>
              <a:ext uri="{FF2B5EF4-FFF2-40B4-BE49-F238E27FC236}">
                <a16:creationId xmlns:a16="http://schemas.microsoft.com/office/drawing/2014/main" id="{74BBC246-9809-46BC-B049-8E076B0B80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5986" y="6465134"/>
            <a:ext cx="507340" cy="507340"/>
          </a:xfrm>
          <a:prstGeom prst="rect">
            <a:avLst/>
          </a:prstGeom>
        </p:spPr>
      </p:pic>
      <p:pic>
        <p:nvPicPr>
          <p:cNvPr id="93" name="Ábra 92" descr="Jegygyűrűk körvonalas">
            <a:extLst>
              <a:ext uri="{FF2B5EF4-FFF2-40B4-BE49-F238E27FC236}">
                <a16:creationId xmlns:a16="http://schemas.microsoft.com/office/drawing/2014/main" id="{C347B391-8087-4394-8C72-2C3A9841F2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82895" y="9290667"/>
            <a:ext cx="470431" cy="470431"/>
          </a:xfrm>
          <a:prstGeom prst="rect">
            <a:avLst/>
          </a:prstGeom>
        </p:spPr>
      </p:pic>
      <p:pic>
        <p:nvPicPr>
          <p:cNvPr id="95" name="Ábra 94" descr="csíra körvonalas">
            <a:extLst>
              <a:ext uri="{FF2B5EF4-FFF2-40B4-BE49-F238E27FC236}">
                <a16:creationId xmlns:a16="http://schemas.microsoft.com/office/drawing/2014/main" id="{61156DF3-AB71-49D1-845D-ADF5856674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9653" y="3749329"/>
            <a:ext cx="518003" cy="518003"/>
          </a:xfrm>
          <a:prstGeom prst="rect">
            <a:avLst/>
          </a:prstGeom>
        </p:spPr>
      </p:pic>
      <p:pic>
        <p:nvPicPr>
          <p:cNvPr id="97" name="Ábra 96" descr="sebészmaszk körvonalas">
            <a:extLst>
              <a:ext uri="{FF2B5EF4-FFF2-40B4-BE49-F238E27FC236}">
                <a16:creationId xmlns:a16="http://schemas.microsoft.com/office/drawing/2014/main" id="{D6EF8A40-A263-4C62-95F4-0AB4D6D05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5528" y="3764483"/>
            <a:ext cx="518003" cy="518003"/>
          </a:xfrm>
          <a:prstGeom prst="rect">
            <a:avLst/>
          </a:prstGeom>
        </p:spPr>
      </p:pic>
      <p:sp>
        <p:nvSpPr>
          <p:cNvPr id="45" name="Szövegdoboz 44">
            <a:extLst>
              <a:ext uri="{FF2B5EF4-FFF2-40B4-BE49-F238E27FC236}">
                <a16:creationId xmlns:a16="http://schemas.microsoft.com/office/drawing/2014/main" id="{02569996-432D-46F0-8A34-86279D1D116F}"/>
              </a:ext>
            </a:extLst>
          </p:cNvPr>
          <p:cNvSpPr txBox="1"/>
          <p:nvPr/>
        </p:nvSpPr>
        <p:spPr>
          <a:xfrm>
            <a:off x="3116991" y="887187"/>
            <a:ext cx="965329"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2019.12.01.</a:t>
            </a:r>
          </a:p>
        </p:txBody>
      </p:sp>
      <p:pic>
        <p:nvPicPr>
          <p:cNvPr id="46" name="Ábra 45" descr="Kezdőlap1 körvonalas">
            <a:extLst>
              <a:ext uri="{FF2B5EF4-FFF2-40B4-BE49-F238E27FC236}">
                <a16:creationId xmlns:a16="http://schemas.microsoft.com/office/drawing/2014/main" id="{F62A4449-BA12-43EB-AEB5-9AC80BCBC0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45986" y="513416"/>
            <a:ext cx="507340" cy="507340"/>
          </a:xfrm>
          <a:prstGeom prst="rect">
            <a:avLst/>
          </a:prstGeom>
        </p:spPr>
      </p:pic>
      <p:sp>
        <p:nvSpPr>
          <p:cNvPr id="47" name="Szövegdoboz 46">
            <a:extLst>
              <a:ext uri="{FF2B5EF4-FFF2-40B4-BE49-F238E27FC236}">
                <a16:creationId xmlns:a16="http://schemas.microsoft.com/office/drawing/2014/main" id="{2C19A6D8-F341-451D-81D7-601B8BC9A41D}"/>
              </a:ext>
            </a:extLst>
          </p:cNvPr>
          <p:cNvSpPr txBox="1"/>
          <p:nvPr/>
        </p:nvSpPr>
        <p:spPr>
          <a:xfrm>
            <a:off x="747024" y="1273880"/>
            <a:ext cx="5705259" cy="2031325"/>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Kevesebb, mint egy évvel megismerkedésünk után (november közepe) annyira természetessé vált a másik társasága, hogy a következő lépés egyértelmű volt. Ádám </a:t>
            </a:r>
            <a:r>
              <a:rPr lang="hu-HU" dirty="0" err="1">
                <a:solidFill>
                  <a:schemeClr val="accent1">
                    <a:lumMod val="50000"/>
                  </a:schemeClr>
                </a:solidFill>
                <a:latin typeface="Gabriola" panose="04040605051002020D02" pitchFamily="82" charset="0"/>
              </a:rPr>
              <a:t>MSc</a:t>
            </a:r>
            <a:r>
              <a:rPr lang="hu-HU" dirty="0">
                <a:solidFill>
                  <a:schemeClr val="accent1">
                    <a:lumMod val="50000"/>
                  </a:schemeClr>
                </a:solidFill>
                <a:latin typeface="Gabriola" panose="04040605051002020D02" pitchFamily="82" charset="0"/>
              </a:rPr>
              <a:t>-s államvizsgája után, február környékén összeköltözünk. Merthogy ugye mi olyan megfontolt, előrelátó és előre tervező emberek vagyunk. Úgyhogy természetesen rá 1 héttel megtaláltuk a kiszemelt albérletet, és december elsejével összeköltöztünk. De azért a diplomaterv is elkészült és az államvizsga is sikeres lett.</a:t>
            </a:r>
          </a:p>
        </p:txBody>
      </p:sp>
      <p:sp>
        <p:nvSpPr>
          <p:cNvPr id="48" name="Szövegdoboz 47">
            <a:extLst>
              <a:ext uri="{FF2B5EF4-FFF2-40B4-BE49-F238E27FC236}">
                <a16:creationId xmlns:a16="http://schemas.microsoft.com/office/drawing/2014/main" id="{0DD9F152-3960-44F5-A0A4-3AB85C921FEC}"/>
              </a:ext>
            </a:extLst>
          </p:cNvPr>
          <p:cNvSpPr txBox="1"/>
          <p:nvPr/>
        </p:nvSpPr>
        <p:spPr>
          <a:xfrm>
            <a:off x="718302" y="4543062"/>
            <a:ext cx="5705259" cy="1477328"/>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És milyen jól is döntöttünk a gyors összeköltözéssel. Így egymás idegeire mehettünk egy világjárvány alatt </a:t>
            </a:r>
            <a:r>
              <a:rPr lang="hu-HU" dirty="0">
                <a:solidFill>
                  <a:schemeClr val="accent1">
                    <a:lumMod val="50000"/>
                  </a:schemeClr>
                </a:solidFill>
                <a:latin typeface="Gabriola" panose="04040605051002020D02" pitchFamily="82" charset="0"/>
                <a:sym typeface="Wingdings" panose="05000000000000000000" pitchFamily="2" charset="2"/>
              </a:rPr>
              <a:t>. Ami persze soha nem történt meg, túl nagy a harmónia és az összhang. Cserébe viszont halomszámra ettük a házi kenyeret, házi kalácsot, és bármit, amihez el tudtuk használni a kiló számra felhalmozott lisztet, cukrot és élesztőt.</a:t>
            </a:r>
            <a:endParaRPr lang="hu-HU" dirty="0">
              <a:solidFill>
                <a:schemeClr val="accent1">
                  <a:lumMod val="50000"/>
                </a:schemeClr>
              </a:solidFill>
              <a:latin typeface="Gabriola" panose="04040605051002020D02" pitchFamily="82" charset="0"/>
            </a:endParaRPr>
          </a:p>
        </p:txBody>
      </p:sp>
      <p:sp>
        <p:nvSpPr>
          <p:cNvPr id="49" name="Szövegdoboz 48">
            <a:extLst>
              <a:ext uri="{FF2B5EF4-FFF2-40B4-BE49-F238E27FC236}">
                <a16:creationId xmlns:a16="http://schemas.microsoft.com/office/drawing/2014/main" id="{7172C041-4961-41DB-ABF8-8EF31DF9C60F}"/>
              </a:ext>
            </a:extLst>
          </p:cNvPr>
          <p:cNvSpPr txBox="1"/>
          <p:nvPr/>
        </p:nvSpPr>
        <p:spPr>
          <a:xfrm>
            <a:off x="2793010" y="4158425"/>
            <a:ext cx="1526380"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2020. február óta</a:t>
            </a:r>
          </a:p>
        </p:txBody>
      </p:sp>
      <p:sp>
        <p:nvSpPr>
          <p:cNvPr id="50" name="Szövegdoboz 49">
            <a:extLst>
              <a:ext uri="{FF2B5EF4-FFF2-40B4-BE49-F238E27FC236}">
                <a16:creationId xmlns:a16="http://schemas.microsoft.com/office/drawing/2014/main" id="{AC0C7CA9-E3C6-49CC-8142-B8A267A9CF35}"/>
              </a:ext>
            </a:extLst>
          </p:cNvPr>
          <p:cNvSpPr txBox="1"/>
          <p:nvPr/>
        </p:nvSpPr>
        <p:spPr>
          <a:xfrm>
            <a:off x="2414159" y="7090978"/>
            <a:ext cx="4045524" cy="1754326"/>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A több vekni kenyér és kifli után eljött a nap, amire mindketten vártunk. Mert hát ugye a férfiak olyan </a:t>
            </a:r>
            <a:r>
              <a:rPr lang="hu-HU" dirty="0" err="1">
                <a:solidFill>
                  <a:schemeClr val="accent1">
                    <a:lumMod val="50000"/>
                  </a:schemeClr>
                </a:solidFill>
                <a:latin typeface="Gabriola" panose="04040605051002020D02" pitchFamily="82" charset="0"/>
              </a:rPr>
              <a:t>fifikásak</a:t>
            </a:r>
            <a:r>
              <a:rPr lang="hu-HU" dirty="0">
                <a:solidFill>
                  <a:schemeClr val="accent1">
                    <a:lumMod val="50000"/>
                  </a:schemeClr>
                </a:solidFill>
                <a:latin typeface="Gabriola" panose="04040605051002020D02" pitchFamily="82" charset="0"/>
              </a:rPr>
              <a:t> tudnak lenni, hogy majdhogynem csak a homlokukra nem írják fel, mire is készülnek. Úgyhogy idegesen és izgatottan elindultunk kis túránkra, ami a hosszú közös utazásunk kezdete.</a:t>
            </a:r>
          </a:p>
        </p:txBody>
      </p:sp>
      <p:pic>
        <p:nvPicPr>
          <p:cNvPr id="3" name="Kép 2">
            <a:extLst>
              <a:ext uri="{FF2B5EF4-FFF2-40B4-BE49-F238E27FC236}">
                <a16:creationId xmlns:a16="http://schemas.microsoft.com/office/drawing/2014/main" id="{328095E3-1C93-40D0-8444-4CB09A8358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5479" y="7057399"/>
            <a:ext cx="1379220" cy="1839267"/>
          </a:xfrm>
          <a:prstGeom prst="rect">
            <a:avLst/>
          </a:prstGeom>
        </p:spPr>
      </p:pic>
      <p:cxnSp>
        <p:nvCxnSpPr>
          <p:cNvPr id="30" name="Egyenes összekötő 29">
            <a:extLst>
              <a:ext uri="{FF2B5EF4-FFF2-40B4-BE49-F238E27FC236}">
                <a16:creationId xmlns:a16="http://schemas.microsoft.com/office/drawing/2014/main" id="{3D5D6A54-0C52-4C7F-8658-E31D18705A4D}"/>
              </a:ext>
            </a:extLst>
          </p:cNvPr>
          <p:cNvCxnSpPr>
            <a:cxnSpLocks/>
          </p:cNvCxnSpPr>
          <p:nvPr/>
        </p:nvCxnSpPr>
        <p:spPr>
          <a:xfrm>
            <a:off x="3599653" y="3305205"/>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15268A13-61D6-4E4A-B2ED-5AD54BAA4689}"/>
              </a:ext>
            </a:extLst>
          </p:cNvPr>
          <p:cNvCxnSpPr>
            <a:cxnSpLocks/>
          </p:cNvCxnSpPr>
          <p:nvPr/>
        </p:nvCxnSpPr>
        <p:spPr>
          <a:xfrm>
            <a:off x="3590539" y="6020390"/>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F67BC18C-FD1A-42F1-BD9A-1A54A8BA7E5F}"/>
              </a:ext>
            </a:extLst>
          </p:cNvPr>
          <p:cNvCxnSpPr>
            <a:cxnSpLocks/>
          </p:cNvCxnSpPr>
          <p:nvPr/>
        </p:nvCxnSpPr>
        <p:spPr>
          <a:xfrm>
            <a:off x="3599653" y="8845304"/>
            <a:ext cx="0" cy="433272"/>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13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23" name="Szövegdoboz 22">
            <a:extLst>
              <a:ext uri="{FF2B5EF4-FFF2-40B4-BE49-F238E27FC236}">
                <a16:creationId xmlns:a16="http://schemas.microsoft.com/office/drawing/2014/main" id="{F8167FBC-1F7F-4214-B2E0-0025236F580D}"/>
              </a:ext>
            </a:extLst>
          </p:cNvPr>
          <p:cNvSpPr txBox="1"/>
          <p:nvPr/>
        </p:nvSpPr>
        <p:spPr>
          <a:xfrm>
            <a:off x="227331" y="550862"/>
            <a:ext cx="1580882"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Bemutatkozás </a:t>
            </a:r>
          </a:p>
        </p:txBody>
      </p:sp>
      <p:sp>
        <p:nvSpPr>
          <p:cNvPr id="36" name="Szövegdoboz 35">
            <a:extLst>
              <a:ext uri="{FF2B5EF4-FFF2-40B4-BE49-F238E27FC236}">
                <a16:creationId xmlns:a16="http://schemas.microsoft.com/office/drawing/2014/main" id="{91129C21-B1AB-4C0F-A672-AF43E35E00DA}"/>
              </a:ext>
            </a:extLst>
          </p:cNvPr>
          <p:cNvSpPr txBox="1"/>
          <p:nvPr/>
        </p:nvSpPr>
        <p:spPr>
          <a:xfrm>
            <a:off x="1869816" y="8453176"/>
            <a:ext cx="3434348" cy="958019"/>
          </a:xfrm>
          <a:prstGeom prst="rect">
            <a:avLst/>
          </a:prstGeom>
          <a:noFill/>
          <a:effectLst/>
        </p:spPr>
        <p:txBody>
          <a:bodyPr wrap="square" rtlCol="0">
            <a:spAutoFit/>
          </a:bodyPr>
          <a:lstStyle/>
          <a:p>
            <a:pPr algn="ctr">
              <a:lnSpc>
                <a:spcPts val="3500"/>
              </a:lnSpc>
            </a:pPr>
            <a:r>
              <a:rPr lang="hu-HU" sz="4800" b="1" dirty="0">
                <a:solidFill>
                  <a:schemeClr val="accent1">
                    <a:lumMod val="50000"/>
                  </a:schemeClr>
                </a:solidFill>
                <a:effectLst>
                  <a:outerShdw blurRad="38100" dist="38100" dir="2700000" algn="tl">
                    <a:srgbClr val="000000">
                      <a:alpha val="43137"/>
                    </a:srgbClr>
                  </a:outerShdw>
                </a:effectLst>
                <a:latin typeface="Kunstler Script" panose="030304020206070D0D06" pitchFamily="66" charset="0"/>
              </a:rPr>
              <a:t>2021.09.04.</a:t>
            </a:r>
          </a:p>
          <a:p>
            <a:pPr algn="ctr">
              <a:lnSpc>
                <a:spcPts val="3500"/>
              </a:lnSpc>
            </a:pPr>
            <a:r>
              <a:rPr lang="hu-HU" sz="2800" i="1" dirty="0">
                <a:solidFill>
                  <a:schemeClr val="accent1">
                    <a:lumMod val="50000"/>
                  </a:schemeClr>
                </a:solidFill>
                <a:effectLst>
                  <a:outerShdw blurRad="38100" dist="38100" dir="2700000" algn="tl">
                    <a:srgbClr val="000000">
                      <a:alpha val="43137"/>
                    </a:srgbClr>
                  </a:outerShdw>
                </a:effectLst>
                <a:latin typeface="Gabriola" panose="04040605051002020D02" pitchFamily="82" charset="0"/>
              </a:rPr>
              <a:t>A nagy nap</a:t>
            </a:r>
          </a:p>
        </p:txBody>
      </p:sp>
      <p:sp>
        <p:nvSpPr>
          <p:cNvPr id="70" name="Szövegdoboz 69">
            <a:extLst>
              <a:ext uri="{FF2B5EF4-FFF2-40B4-BE49-F238E27FC236}">
                <a16:creationId xmlns:a16="http://schemas.microsoft.com/office/drawing/2014/main" id="{1A2DAEDD-B334-462C-B740-EDF0CB9678AB}"/>
              </a:ext>
            </a:extLst>
          </p:cNvPr>
          <p:cNvSpPr txBox="1"/>
          <p:nvPr/>
        </p:nvSpPr>
        <p:spPr>
          <a:xfrm>
            <a:off x="3084592" y="6070306"/>
            <a:ext cx="1034257"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2021.02.06.</a:t>
            </a:r>
          </a:p>
        </p:txBody>
      </p:sp>
      <p:pic>
        <p:nvPicPr>
          <p:cNvPr id="91" name="Ábra 90" descr="Gyűrű körvonalas">
            <a:extLst>
              <a:ext uri="{FF2B5EF4-FFF2-40B4-BE49-F238E27FC236}">
                <a16:creationId xmlns:a16="http://schemas.microsoft.com/office/drawing/2014/main" id="{74BBC246-9809-46BC-B049-8E076B0B80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0654" y="5756950"/>
            <a:ext cx="507340" cy="507340"/>
          </a:xfrm>
          <a:prstGeom prst="rect">
            <a:avLst/>
          </a:prstGeom>
        </p:spPr>
      </p:pic>
      <p:pic>
        <p:nvPicPr>
          <p:cNvPr id="93" name="Ábra 92" descr="Jegygyűrűk körvonalas">
            <a:extLst>
              <a:ext uri="{FF2B5EF4-FFF2-40B4-BE49-F238E27FC236}">
                <a16:creationId xmlns:a16="http://schemas.microsoft.com/office/drawing/2014/main" id="{C347B391-8087-4394-8C72-2C3A9841F2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9105" y="8076094"/>
            <a:ext cx="470431" cy="470431"/>
          </a:xfrm>
          <a:prstGeom prst="rect">
            <a:avLst/>
          </a:prstGeom>
        </p:spPr>
      </p:pic>
      <p:pic>
        <p:nvPicPr>
          <p:cNvPr id="95" name="Ábra 94" descr="csíra körvonalas">
            <a:extLst>
              <a:ext uri="{FF2B5EF4-FFF2-40B4-BE49-F238E27FC236}">
                <a16:creationId xmlns:a16="http://schemas.microsoft.com/office/drawing/2014/main" id="{61156DF3-AB71-49D1-845D-ADF5856674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0443" y="3582845"/>
            <a:ext cx="518003" cy="518003"/>
          </a:xfrm>
          <a:prstGeom prst="rect">
            <a:avLst/>
          </a:prstGeom>
        </p:spPr>
      </p:pic>
      <p:pic>
        <p:nvPicPr>
          <p:cNvPr id="97" name="Ábra 96" descr="sebészmaszk körvonalas">
            <a:extLst>
              <a:ext uri="{FF2B5EF4-FFF2-40B4-BE49-F238E27FC236}">
                <a16:creationId xmlns:a16="http://schemas.microsoft.com/office/drawing/2014/main" id="{D6EF8A40-A263-4C62-95F4-0AB4D6D05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76318" y="3597999"/>
            <a:ext cx="518003" cy="518003"/>
          </a:xfrm>
          <a:prstGeom prst="rect">
            <a:avLst/>
          </a:prstGeom>
        </p:spPr>
      </p:pic>
      <p:sp>
        <p:nvSpPr>
          <p:cNvPr id="45" name="Szövegdoboz 44">
            <a:extLst>
              <a:ext uri="{FF2B5EF4-FFF2-40B4-BE49-F238E27FC236}">
                <a16:creationId xmlns:a16="http://schemas.microsoft.com/office/drawing/2014/main" id="{02569996-432D-46F0-8A34-86279D1D116F}"/>
              </a:ext>
            </a:extLst>
          </p:cNvPr>
          <p:cNvSpPr txBox="1"/>
          <p:nvPr/>
        </p:nvSpPr>
        <p:spPr>
          <a:xfrm>
            <a:off x="3111659" y="1309627"/>
            <a:ext cx="965329"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2019.12.01.</a:t>
            </a:r>
          </a:p>
        </p:txBody>
      </p:sp>
      <p:pic>
        <p:nvPicPr>
          <p:cNvPr id="46" name="Ábra 45" descr="Kezdőlap1 körvonalas">
            <a:extLst>
              <a:ext uri="{FF2B5EF4-FFF2-40B4-BE49-F238E27FC236}">
                <a16:creationId xmlns:a16="http://schemas.microsoft.com/office/drawing/2014/main" id="{F62A4449-BA12-43EB-AEB5-9AC80BCBC0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40654" y="935856"/>
            <a:ext cx="507340" cy="507340"/>
          </a:xfrm>
          <a:prstGeom prst="rect">
            <a:avLst/>
          </a:prstGeom>
        </p:spPr>
      </p:pic>
      <p:sp>
        <p:nvSpPr>
          <p:cNvPr id="47" name="Szövegdoboz 46">
            <a:extLst>
              <a:ext uri="{FF2B5EF4-FFF2-40B4-BE49-F238E27FC236}">
                <a16:creationId xmlns:a16="http://schemas.microsoft.com/office/drawing/2014/main" id="{2C19A6D8-F341-451D-81D7-601B8BC9A41D}"/>
              </a:ext>
            </a:extLst>
          </p:cNvPr>
          <p:cNvSpPr txBox="1"/>
          <p:nvPr/>
        </p:nvSpPr>
        <p:spPr>
          <a:xfrm>
            <a:off x="741692" y="1696320"/>
            <a:ext cx="5705259" cy="2031325"/>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Kevesebb, mint egy évvel megismerkedésünk után (november közepe) annyira természetessé vált a másik társasága, hogy a következő lépés egyértelmű volt. Ádám </a:t>
            </a:r>
            <a:r>
              <a:rPr lang="hu-HU" dirty="0" err="1">
                <a:solidFill>
                  <a:schemeClr val="accent1">
                    <a:lumMod val="50000"/>
                  </a:schemeClr>
                </a:solidFill>
                <a:latin typeface="Gabriola" panose="04040605051002020D02" pitchFamily="82" charset="0"/>
              </a:rPr>
              <a:t>MSc</a:t>
            </a:r>
            <a:r>
              <a:rPr lang="hu-HU" dirty="0">
                <a:solidFill>
                  <a:schemeClr val="accent1">
                    <a:lumMod val="50000"/>
                  </a:schemeClr>
                </a:solidFill>
                <a:latin typeface="Gabriola" panose="04040605051002020D02" pitchFamily="82" charset="0"/>
              </a:rPr>
              <a:t>-s államvizsgája után, február környékén összeköltözünk. Merthogy ugye mi olyan megfontolt, előrelátó és előre tervező emberek vagyunk. Úgyhogy természetesen rá 1 héttel megtaláltuk a kiszemelt albérletet, és december elsejével összeköltöztünk. De azért a diplomaterv is elkészült és az államvizsga is sikeres lett.</a:t>
            </a:r>
          </a:p>
        </p:txBody>
      </p:sp>
      <p:sp>
        <p:nvSpPr>
          <p:cNvPr id="48" name="Szövegdoboz 47">
            <a:extLst>
              <a:ext uri="{FF2B5EF4-FFF2-40B4-BE49-F238E27FC236}">
                <a16:creationId xmlns:a16="http://schemas.microsoft.com/office/drawing/2014/main" id="{0DD9F152-3960-44F5-A0A4-3AB85C921FEC}"/>
              </a:ext>
            </a:extLst>
          </p:cNvPr>
          <p:cNvSpPr txBox="1"/>
          <p:nvPr/>
        </p:nvSpPr>
        <p:spPr>
          <a:xfrm>
            <a:off x="749092" y="4376578"/>
            <a:ext cx="5705259" cy="1477328"/>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És milyen jól is döntöttünk a gyors összeköltözéssel. Így egymás idegeire mehettünk egy világjárvány alatt </a:t>
            </a:r>
            <a:r>
              <a:rPr lang="hu-HU" dirty="0">
                <a:solidFill>
                  <a:schemeClr val="accent1">
                    <a:lumMod val="50000"/>
                  </a:schemeClr>
                </a:solidFill>
                <a:latin typeface="Gabriola" panose="04040605051002020D02" pitchFamily="82" charset="0"/>
                <a:sym typeface="Wingdings" panose="05000000000000000000" pitchFamily="2" charset="2"/>
              </a:rPr>
              <a:t>. Ami persze soha nem történt meg, túl nagy a harmónia és az összhang. Cserébe viszont halomszámra ettük a házi kenyeret, házi kalácsot, és bármit, amihez el tudtuk használni a kiló számra felhalmozott lisztet, cukrot és élesztőt.</a:t>
            </a:r>
            <a:endParaRPr lang="hu-HU" dirty="0">
              <a:solidFill>
                <a:schemeClr val="accent1">
                  <a:lumMod val="50000"/>
                </a:schemeClr>
              </a:solidFill>
              <a:latin typeface="Gabriola" panose="04040605051002020D02" pitchFamily="82" charset="0"/>
            </a:endParaRPr>
          </a:p>
        </p:txBody>
      </p:sp>
      <p:sp>
        <p:nvSpPr>
          <p:cNvPr id="49" name="Szövegdoboz 48">
            <a:extLst>
              <a:ext uri="{FF2B5EF4-FFF2-40B4-BE49-F238E27FC236}">
                <a16:creationId xmlns:a16="http://schemas.microsoft.com/office/drawing/2014/main" id="{7172C041-4961-41DB-ABF8-8EF31DF9C60F}"/>
              </a:ext>
            </a:extLst>
          </p:cNvPr>
          <p:cNvSpPr txBox="1"/>
          <p:nvPr/>
        </p:nvSpPr>
        <p:spPr>
          <a:xfrm>
            <a:off x="2823800" y="3991941"/>
            <a:ext cx="1526380" cy="400110"/>
          </a:xfrm>
          <a:prstGeom prst="rect">
            <a:avLst/>
          </a:prstGeom>
          <a:noFill/>
        </p:spPr>
        <p:txBody>
          <a:bodyPr wrap="none" rtlCol="0">
            <a:spAutoFit/>
          </a:bodyPr>
          <a:lstStyle/>
          <a:p>
            <a:r>
              <a:rPr lang="hu-HU" sz="2000" i="1" dirty="0">
                <a:solidFill>
                  <a:schemeClr val="accent1">
                    <a:lumMod val="50000"/>
                  </a:schemeClr>
                </a:solidFill>
                <a:latin typeface="Gabriola" panose="04040605051002020D02" pitchFamily="82" charset="0"/>
              </a:rPr>
              <a:t>2020. február óta</a:t>
            </a:r>
          </a:p>
        </p:txBody>
      </p:sp>
      <p:sp>
        <p:nvSpPr>
          <p:cNvPr id="50" name="Szövegdoboz 49">
            <a:extLst>
              <a:ext uri="{FF2B5EF4-FFF2-40B4-BE49-F238E27FC236}">
                <a16:creationId xmlns:a16="http://schemas.microsoft.com/office/drawing/2014/main" id="{AC0C7CA9-E3C6-49CC-8142-B8A267A9CF35}"/>
              </a:ext>
            </a:extLst>
          </p:cNvPr>
          <p:cNvSpPr txBox="1"/>
          <p:nvPr/>
        </p:nvSpPr>
        <p:spPr>
          <a:xfrm>
            <a:off x="2408827" y="6382794"/>
            <a:ext cx="4045524" cy="1754326"/>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A több vekni kenyér és kifli után eljött a nap, amire mindketten vártunk. Mert hát ugye a férfiak olyan </a:t>
            </a:r>
            <a:r>
              <a:rPr lang="hu-HU" dirty="0" err="1">
                <a:solidFill>
                  <a:schemeClr val="accent1">
                    <a:lumMod val="50000"/>
                  </a:schemeClr>
                </a:solidFill>
                <a:latin typeface="Gabriola" panose="04040605051002020D02" pitchFamily="82" charset="0"/>
              </a:rPr>
              <a:t>fifikásak</a:t>
            </a:r>
            <a:r>
              <a:rPr lang="hu-HU" dirty="0">
                <a:solidFill>
                  <a:schemeClr val="accent1">
                    <a:lumMod val="50000"/>
                  </a:schemeClr>
                </a:solidFill>
                <a:latin typeface="Gabriola" panose="04040605051002020D02" pitchFamily="82" charset="0"/>
              </a:rPr>
              <a:t> tudnak lenni, hogy majdhogynem csak a homlokukra nem írják fel, mire is készülnek. Úgyhogy idegesen és izgatottan elindultunk kis túránkra, ami a hosszú közös utazásunk kezdete.</a:t>
            </a:r>
          </a:p>
        </p:txBody>
      </p:sp>
      <p:pic>
        <p:nvPicPr>
          <p:cNvPr id="3" name="Kép 2">
            <a:extLst>
              <a:ext uri="{FF2B5EF4-FFF2-40B4-BE49-F238E27FC236}">
                <a16:creationId xmlns:a16="http://schemas.microsoft.com/office/drawing/2014/main" id="{328095E3-1C93-40D0-8444-4CB09A8358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0147" y="6349215"/>
            <a:ext cx="1379220" cy="1839267"/>
          </a:xfrm>
          <a:prstGeom prst="rect">
            <a:avLst/>
          </a:prstGeom>
        </p:spPr>
      </p:pic>
      <p:cxnSp>
        <p:nvCxnSpPr>
          <p:cNvPr id="51" name="Egyenes összekötő 50">
            <a:extLst>
              <a:ext uri="{FF2B5EF4-FFF2-40B4-BE49-F238E27FC236}">
                <a16:creationId xmlns:a16="http://schemas.microsoft.com/office/drawing/2014/main" id="{BC0627AF-9462-410F-A348-9053898686F9}"/>
              </a:ext>
            </a:extLst>
          </p:cNvPr>
          <p:cNvCxnSpPr>
            <a:cxnSpLocks/>
          </p:cNvCxnSpPr>
          <p:nvPr/>
        </p:nvCxnSpPr>
        <p:spPr>
          <a:xfrm>
            <a:off x="3586990" y="3513364"/>
            <a:ext cx="0" cy="132871"/>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804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23" name="Szövegdoboz 22">
            <a:extLst>
              <a:ext uri="{FF2B5EF4-FFF2-40B4-BE49-F238E27FC236}">
                <a16:creationId xmlns:a16="http://schemas.microsoft.com/office/drawing/2014/main" id="{F8167FBC-1F7F-4214-B2E0-0025236F580D}"/>
              </a:ext>
            </a:extLst>
          </p:cNvPr>
          <p:cNvSpPr txBox="1"/>
          <p:nvPr/>
        </p:nvSpPr>
        <p:spPr>
          <a:xfrm>
            <a:off x="227331" y="550862"/>
            <a:ext cx="1327608"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Visszajelzés </a:t>
            </a:r>
          </a:p>
        </p:txBody>
      </p:sp>
      <p:sp>
        <p:nvSpPr>
          <p:cNvPr id="38" name="Téglalap 37">
            <a:extLst>
              <a:ext uri="{FF2B5EF4-FFF2-40B4-BE49-F238E27FC236}">
                <a16:creationId xmlns:a16="http://schemas.microsoft.com/office/drawing/2014/main" id="{2CB6942B-613B-4BE5-ABAA-1472DD7BE8A7}"/>
              </a:ext>
            </a:extLst>
          </p:cNvPr>
          <p:cNvSpPr/>
          <p:nvPr/>
        </p:nvSpPr>
        <p:spPr>
          <a:xfrm>
            <a:off x="-2" y="1462484"/>
            <a:ext cx="7199312" cy="3010702"/>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2" name="Szövegdoboz 51">
            <a:extLst>
              <a:ext uri="{FF2B5EF4-FFF2-40B4-BE49-F238E27FC236}">
                <a16:creationId xmlns:a16="http://schemas.microsoft.com/office/drawing/2014/main" id="{FE533C31-042E-47DC-8FF6-D67A4B8C7DE9}"/>
              </a:ext>
            </a:extLst>
          </p:cNvPr>
          <p:cNvSpPr txBox="1"/>
          <p:nvPr/>
        </p:nvSpPr>
        <p:spPr>
          <a:xfrm>
            <a:off x="4701675" y="1566351"/>
            <a:ext cx="2171565" cy="2893100"/>
          </a:xfrm>
          <a:prstGeom prst="rect">
            <a:avLst/>
          </a:prstGeom>
          <a:noFill/>
        </p:spPr>
        <p:txBody>
          <a:bodyPr wrap="square" rtlCol="0">
            <a:spAutoFit/>
          </a:bodyPr>
          <a:lstStyle/>
          <a:p>
            <a:pPr algn="just"/>
            <a:r>
              <a:rPr lang="hu-HU" sz="1400" dirty="0">
                <a:solidFill>
                  <a:schemeClr val="accent1">
                    <a:lumMod val="50000"/>
                  </a:schemeClr>
                </a:solidFill>
                <a:latin typeface="Gabriola" panose="04040605051002020D02" pitchFamily="82" charset="0"/>
              </a:rPr>
              <a:t>Óhaj-sóhaj, észrevétel:</a:t>
            </a:r>
          </a:p>
          <a:p>
            <a:pPr algn="just"/>
            <a:endParaRPr lang="hu-HU" sz="1400" dirty="0">
              <a:solidFill>
                <a:schemeClr val="accent1">
                  <a:lumMod val="50000"/>
                </a:schemeClr>
              </a:solidFill>
              <a:latin typeface="Gabriola" panose="04040605051002020D02" pitchFamily="82" charset="0"/>
            </a:endParaRP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Papp Szonja</a:t>
            </a:r>
          </a:p>
          <a:p>
            <a:pPr algn="just"/>
            <a:r>
              <a:rPr lang="hu-HU" sz="1400" dirty="0">
                <a:solidFill>
                  <a:schemeClr val="accent1">
                    <a:lumMod val="50000"/>
                  </a:schemeClr>
                </a:solidFill>
                <a:latin typeface="Gabriola" panose="04040605051002020D02" pitchFamily="82" charset="0"/>
              </a:rPr>
              <a:t>	0670/424-8588</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6"/>
              </a:rPr>
              <a:t>szony97@gmail.com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szonja.papp</a:t>
            </a:r>
            <a:r>
              <a:rPr lang="hu-HU" sz="1400" dirty="0">
                <a:solidFill>
                  <a:schemeClr val="accent1">
                    <a:lumMod val="50000"/>
                  </a:schemeClr>
                </a:solidFill>
                <a:latin typeface="Gabriola" panose="04040605051002020D02" pitchFamily="82" charset="0"/>
              </a:rPr>
              <a:t>/</a:t>
            </a: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Sátán Ádám</a:t>
            </a:r>
          </a:p>
          <a:p>
            <a:pPr algn="just"/>
            <a:r>
              <a:rPr lang="hu-HU" sz="1400" dirty="0">
                <a:solidFill>
                  <a:schemeClr val="accent1">
                    <a:lumMod val="50000"/>
                  </a:schemeClr>
                </a:solidFill>
                <a:latin typeface="Gabriola" panose="04040605051002020D02" pitchFamily="82" charset="0"/>
              </a:rPr>
              <a:t>	0650/109-0005</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7"/>
              </a:rPr>
              <a:t>satanadam@outlook.com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SatanAdam</a:t>
            </a:r>
            <a:endParaRPr lang="hu-HU" sz="1400" dirty="0">
              <a:solidFill>
                <a:schemeClr val="accent1">
                  <a:lumMod val="50000"/>
                </a:schemeClr>
              </a:solidFill>
              <a:latin typeface="Gabriola" panose="04040605051002020D02" pitchFamily="82" charset="0"/>
            </a:endParaRPr>
          </a:p>
          <a:p>
            <a:endParaRPr lang="hu-HU" sz="1400" dirty="0"/>
          </a:p>
        </p:txBody>
      </p:sp>
      <p:sp>
        <p:nvSpPr>
          <p:cNvPr id="53" name="Téglalap 52">
            <a:extLst>
              <a:ext uri="{FF2B5EF4-FFF2-40B4-BE49-F238E27FC236}">
                <a16:creationId xmlns:a16="http://schemas.microsoft.com/office/drawing/2014/main" id="{908AF4ED-74A6-4530-8598-70B975BD0374}"/>
              </a:ext>
            </a:extLst>
          </p:cNvPr>
          <p:cNvSpPr>
            <a:spLocks noChangeAspect="1"/>
          </p:cNvSpPr>
          <p:nvPr/>
        </p:nvSpPr>
        <p:spPr>
          <a:xfrm>
            <a:off x="4581350" y="1328481"/>
            <a:ext cx="2291890" cy="314470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5" name="Szövegdoboz 54">
            <a:extLst>
              <a:ext uri="{FF2B5EF4-FFF2-40B4-BE49-F238E27FC236}">
                <a16:creationId xmlns:a16="http://schemas.microsoft.com/office/drawing/2014/main" id="{F9DA4687-7095-4FCE-B5B9-3A2A217B0999}"/>
              </a:ext>
            </a:extLst>
          </p:cNvPr>
          <p:cNvSpPr txBox="1"/>
          <p:nvPr/>
        </p:nvSpPr>
        <p:spPr>
          <a:xfrm>
            <a:off x="639949" y="1685526"/>
            <a:ext cx="3862631"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Név:</a:t>
            </a:r>
          </a:p>
          <a:p>
            <a:endParaRPr lang="hu-HU" dirty="0"/>
          </a:p>
        </p:txBody>
      </p:sp>
      <p:sp>
        <p:nvSpPr>
          <p:cNvPr id="56" name="Téglalap 55">
            <a:extLst>
              <a:ext uri="{FF2B5EF4-FFF2-40B4-BE49-F238E27FC236}">
                <a16:creationId xmlns:a16="http://schemas.microsoft.com/office/drawing/2014/main" id="{94BF0E4C-4FB9-4186-AD61-59AD11E4F147}"/>
              </a:ext>
            </a:extLst>
          </p:cNvPr>
          <p:cNvSpPr>
            <a:spLocks noChangeAspect="1"/>
          </p:cNvSpPr>
          <p:nvPr/>
        </p:nvSpPr>
        <p:spPr>
          <a:xfrm>
            <a:off x="4701678" y="1450296"/>
            <a:ext cx="2291890" cy="314470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églalap: lekerekített 1">
            <a:extLst>
              <a:ext uri="{FF2B5EF4-FFF2-40B4-BE49-F238E27FC236}">
                <a16:creationId xmlns:a16="http://schemas.microsoft.com/office/drawing/2014/main" id="{F9732877-E9E3-446A-AAA6-25580191F4F1}"/>
              </a:ext>
            </a:extLst>
          </p:cNvPr>
          <p:cNvSpPr/>
          <p:nvPr/>
        </p:nvSpPr>
        <p:spPr>
          <a:xfrm>
            <a:off x="728950" y="2048281"/>
            <a:ext cx="2126458"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bg1">
                    <a:lumMod val="50000"/>
                  </a:schemeClr>
                </a:solidFill>
                <a:latin typeface="Gabriola" panose="04040605051002020D02" pitchFamily="82" charset="0"/>
              </a:rPr>
              <a:t>Jóska Pista</a:t>
            </a:r>
          </a:p>
        </p:txBody>
      </p:sp>
      <p:sp>
        <p:nvSpPr>
          <p:cNvPr id="57" name="Téglalap: lekerekített 56">
            <a:extLst>
              <a:ext uri="{FF2B5EF4-FFF2-40B4-BE49-F238E27FC236}">
                <a16:creationId xmlns:a16="http://schemas.microsoft.com/office/drawing/2014/main" id="{F40DF797-EED4-46CA-B92A-1D43C43F78C0}"/>
              </a:ext>
            </a:extLst>
          </p:cNvPr>
          <p:cNvSpPr/>
          <p:nvPr/>
        </p:nvSpPr>
        <p:spPr>
          <a:xfrm>
            <a:off x="3054005" y="4002812"/>
            <a:ext cx="1091297"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accent1">
                    <a:lumMod val="50000"/>
                  </a:schemeClr>
                </a:solidFill>
                <a:latin typeface="Gabriola" panose="04040605051002020D02" pitchFamily="82" charset="0"/>
              </a:rPr>
              <a:t>Tovább</a:t>
            </a:r>
          </a:p>
        </p:txBody>
      </p:sp>
      <p:sp>
        <p:nvSpPr>
          <p:cNvPr id="58" name="Szövegdoboz 57">
            <a:extLst>
              <a:ext uri="{FF2B5EF4-FFF2-40B4-BE49-F238E27FC236}">
                <a16:creationId xmlns:a16="http://schemas.microsoft.com/office/drawing/2014/main" id="{FEDD3904-776F-44A3-8692-42971FF2F1A4}"/>
              </a:ext>
            </a:extLst>
          </p:cNvPr>
          <p:cNvSpPr txBox="1"/>
          <p:nvPr/>
        </p:nvSpPr>
        <p:spPr>
          <a:xfrm>
            <a:off x="639949" y="2418089"/>
            <a:ext cx="3862631"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E-mail cím:</a:t>
            </a:r>
          </a:p>
          <a:p>
            <a:endParaRPr lang="hu-HU" dirty="0"/>
          </a:p>
        </p:txBody>
      </p:sp>
      <p:sp>
        <p:nvSpPr>
          <p:cNvPr id="59" name="Téglalap: lekerekített 58">
            <a:extLst>
              <a:ext uri="{FF2B5EF4-FFF2-40B4-BE49-F238E27FC236}">
                <a16:creationId xmlns:a16="http://schemas.microsoft.com/office/drawing/2014/main" id="{0E0DFC7D-55D7-4CA9-A339-57BC8ECCCE73}"/>
              </a:ext>
            </a:extLst>
          </p:cNvPr>
          <p:cNvSpPr/>
          <p:nvPr/>
        </p:nvSpPr>
        <p:spPr>
          <a:xfrm>
            <a:off x="728950" y="2780844"/>
            <a:ext cx="2126458"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bg1">
                  <a:lumMod val="50000"/>
                </a:schemeClr>
              </a:solidFill>
              <a:latin typeface="Gabriola" panose="04040605051002020D02" pitchFamily="82" charset="0"/>
            </a:endParaRPr>
          </a:p>
        </p:txBody>
      </p:sp>
    </p:spTree>
    <p:extLst>
      <p:ext uri="{BB962C8B-B14F-4D97-AF65-F5344CB8AC3E}">
        <p14:creationId xmlns:p14="http://schemas.microsoft.com/office/powerpoint/2010/main" val="370831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23" name="Szövegdoboz 22">
            <a:extLst>
              <a:ext uri="{FF2B5EF4-FFF2-40B4-BE49-F238E27FC236}">
                <a16:creationId xmlns:a16="http://schemas.microsoft.com/office/drawing/2014/main" id="{F8167FBC-1F7F-4214-B2E0-0025236F580D}"/>
              </a:ext>
            </a:extLst>
          </p:cNvPr>
          <p:cNvSpPr txBox="1"/>
          <p:nvPr/>
        </p:nvSpPr>
        <p:spPr>
          <a:xfrm>
            <a:off x="227331" y="550862"/>
            <a:ext cx="2837636"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Visszajelzés </a:t>
            </a:r>
            <a:r>
              <a:rPr lang="hu-HU" sz="2400" dirty="0">
                <a:solidFill>
                  <a:schemeClr val="bg1">
                    <a:lumMod val="75000"/>
                  </a:schemeClr>
                </a:solidFill>
                <a:latin typeface="Gabriola" panose="04040605051002020D02" pitchFamily="82" charset="0"/>
              </a:rPr>
              <a:t>(nincs plusz fő) </a:t>
            </a:r>
          </a:p>
        </p:txBody>
      </p:sp>
      <p:sp>
        <p:nvSpPr>
          <p:cNvPr id="38" name="Téglalap 37">
            <a:extLst>
              <a:ext uri="{FF2B5EF4-FFF2-40B4-BE49-F238E27FC236}">
                <a16:creationId xmlns:a16="http://schemas.microsoft.com/office/drawing/2014/main" id="{2CB6942B-613B-4BE5-ABAA-1472DD7BE8A7}"/>
              </a:ext>
            </a:extLst>
          </p:cNvPr>
          <p:cNvSpPr/>
          <p:nvPr/>
        </p:nvSpPr>
        <p:spPr>
          <a:xfrm>
            <a:off x="-2" y="1462483"/>
            <a:ext cx="7199312" cy="3759743"/>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2" name="Szövegdoboz 51">
            <a:extLst>
              <a:ext uri="{FF2B5EF4-FFF2-40B4-BE49-F238E27FC236}">
                <a16:creationId xmlns:a16="http://schemas.microsoft.com/office/drawing/2014/main" id="{FE533C31-042E-47DC-8FF6-D67A4B8C7DE9}"/>
              </a:ext>
            </a:extLst>
          </p:cNvPr>
          <p:cNvSpPr txBox="1"/>
          <p:nvPr/>
        </p:nvSpPr>
        <p:spPr>
          <a:xfrm>
            <a:off x="4701675" y="1878078"/>
            <a:ext cx="2171565" cy="2893100"/>
          </a:xfrm>
          <a:prstGeom prst="rect">
            <a:avLst/>
          </a:prstGeom>
          <a:noFill/>
        </p:spPr>
        <p:txBody>
          <a:bodyPr wrap="square" rtlCol="0">
            <a:spAutoFit/>
          </a:bodyPr>
          <a:lstStyle/>
          <a:p>
            <a:pPr algn="just"/>
            <a:r>
              <a:rPr lang="hu-HU" sz="1400" dirty="0">
                <a:solidFill>
                  <a:schemeClr val="accent1">
                    <a:lumMod val="50000"/>
                  </a:schemeClr>
                </a:solidFill>
                <a:latin typeface="Gabriola" panose="04040605051002020D02" pitchFamily="82" charset="0"/>
              </a:rPr>
              <a:t>Óhaj-sóhaj, észrevétel:</a:t>
            </a:r>
          </a:p>
          <a:p>
            <a:pPr algn="just"/>
            <a:endParaRPr lang="hu-HU" sz="1400" dirty="0">
              <a:solidFill>
                <a:schemeClr val="accent1">
                  <a:lumMod val="50000"/>
                </a:schemeClr>
              </a:solidFill>
              <a:latin typeface="Gabriola" panose="04040605051002020D02" pitchFamily="82" charset="0"/>
            </a:endParaRP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Papp Szonja</a:t>
            </a:r>
          </a:p>
          <a:p>
            <a:pPr algn="just"/>
            <a:r>
              <a:rPr lang="hu-HU" sz="1400" dirty="0">
                <a:solidFill>
                  <a:schemeClr val="accent1">
                    <a:lumMod val="50000"/>
                  </a:schemeClr>
                </a:solidFill>
                <a:latin typeface="Gabriola" panose="04040605051002020D02" pitchFamily="82" charset="0"/>
              </a:rPr>
              <a:t>	0670/424-8588</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6"/>
              </a:rPr>
              <a:t>szony97@gmail.com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szonja.papp</a:t>
            </a:r>
            <a:endParaRPr lang="hu-HU" sz="1400" dirty="0">
              <a:solidFill>
                <a:schemeClr val="accent1">
                  <a:lumMod val="50000"/>
                </a:schemeClr>
              </a:solidFill>
              <a:latin typeface="Gabriola" panose="04040605051002020D02" pitchFamily="82" charset="0"/>
            </a:endParaRP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Sátán Ádám</a:t>
            </a:r>
          </a:p>
          <a:p>
            <a:pPr algn="just"/>
            <a:r>
              <a:rPr lang="hu-HU" sz="1400" dirty="0">
                <a:solidFill>
                  <a:schemeClr val="accent1">
                    <a:lumMod val="50000"/>
                  </a:schemeClr>
                </a:solidFill>
                <a:latin typeface="Gabriola" panose="04040605051002020D02" pitchFamily="82" charset="0"/>
              </a:rPr>
              <a:t>	0650/109-0005</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7"/>
              </a:rPr>
              <a:t>satanadam@outlook.com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SatanAdam</a:t>
            </a:r>
            <a:endParaRPr lang="hu-HU" sz="1400" dirty="0">
              <a:solidFill>
                <a:schemeClr val="accent1">
                  <a:lumMod val="50000"/>
                </a:schemeClr>
              </a:solidFill>
              <a:latin typeface="Gabriola" panose="04040605051002020D02" pitchFamily="82" charset="0"/>
            </a:endParaRPr>
          </a:p>
          <a:p>
            <a:endParaRPr lang="hu-HU" sz="1400" dirty="0"/>
          </a:p>
        </p:txBody>
      </p:sp>
      <p:sp>
        <p:nvSpPr>
          <p:cNvPr id="53" name="Téglalap 52">
            <a:extLst>
              <a:ext uri="{FF2B5EF4-FFF2-40B4-BE49-F238E27FC236}">
                <a16:creationId xmlns:a16="http://schemas.microsoft.com/office/drawing/2014/main" id="{908AF4ED-74A6-4530-8598-70B975BD0374}"/>
              </a:ext>
            </a:extLst>
          </p:cNvPr>
          <p:cNvSpPr>
            <a:spLocks noChangeAspect="1"/>
          </p:cNvSpPr>
          <p:nvPr/>
        </p:nvSpPr>
        <p:spPr>
          <a:xfrm>
            <a:off x="4581350" y="1328480"/>
            <a:ext cx="2291890" cy="389374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5" name="Szövegdoboz 54">
            <a:extLst>
              <a:ext uri="{FF2B5EF4-FFF2-40B4-BE49-F238E27FC236}">
                <a16:creationId xmlns:a16="http://schemas.microsoft.com/office/drawing/2014/main" id="{F9DA4687-7095-4FCE-B5B9-3A2A217B0999}"/>
              </a:ext>
            </a:extLst>
          </p:cNvPr>
          <p:cNvSpPr txBox="1"/>
          <p:nvPr/>
        </p:nvSpPr>
        <p:spPr>
          <a:xfrm>
            <a:off x="227331" y="1593630"/>
            <a:ext cx="3862631"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Ételérzékenység/életmód:</a:t>
            </a:r>
          </a:p>
          <a:p>
            <a:endParaRPr lang="hu-HU" dirty="0"/>
          </a:p>
        </p:txBody>
      </p:sp>
      <p:sp>
        <p:nvSpPr>
          <p:cNvPr id="56" name="Téglalap 55">
            <a:extLst>
              <a:ext uri="{FF2B5EF4-FFF2-40B4-BE49-F238E27FC236}">
                <a16:creationId xmlns:a16="http://schemas.microsoft.com/office/drawing/2014/main" id="{94BF0E4C-4FB9-4186-AD61-59AD11E4F147}"/>
              </a:ext>
            </a:extLst>
          </p:cNvPr>
          <p:cNvSpPr>
            <a:spLocks noChangeAspect="1"/>
          </p:cNvSpPr>
          <p:nvPr/>
        </p:nvSpPr>
        <p:spPr>
          <a:xfrm>
            <a:off x="4701678" y="1450295"/>
            <a:ext cx="2291890" cy="3873037"/>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églalap: lekerekített 1">
            <a:extLst>
              <a:ext uri="{FF2B5EF4-FFF2-40B4-BE49-F238E27FC236}">
                <a16:creationId xmlns:a16="http://schemas.microsoft.com/office/drawing/2014/main" id="{F9732877-E9E3-446A-AAA6-25580191F4F1}"/>
              </a:ext>
            </a:extLst>
          </p:cNvPr>
          <p:cNvSpPr/>
          <p:nvPr/>
        </p:nvSpPr>
        <p:spPr>
          <a:xfrm>
            <a:off x="972790" y="2072195"/>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7" name="Téglalap: lekerekített 56">
            <a:extLst>
              <a:ext uri="{FF2B5EF4-FFF2-40B4-BE49-F238E27FC236}">
                <a16:creationId xmlns:a16="http://schemas.microsoft.com/office/drawing/2014/main" id="{F40DF797-EED4-46CA-B92A-1D43C43F78C0}"/>
              </a:ext>
            </a:extLst>
          </p:cNvPr>
          <p:cNvSpPr/>
          <p:nvPr/>
        </p:nvSpPr>
        <p:spPr>
          <a:xfrm>
            <a:off x="3054005" y="4771178"/>
            <a:ext cx="1091297"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accent1">
                    <a:lumMod val="50000"/>
                  </a:schemeClr>
                </a:solidFill>
                <a:latin typeface="Gabriola" panose="04040605051002020D02" pitchFamily="82" charset="0"/>
              </a:rPr>
              <a:t>Küldés</a:t>
            </a:r>
          </a:p>
        </p:txBody>
      </p:sp>
      <p:sp>
        <p:nvSpPr>
          <p:cNvPr id="25" name="Téglalap: lekerekített 24">
            <a:extLst>
              <a:ext uri="{FF2B5EF4-FFF2-40B4-BE49-F238E27FC236}">
                <a16:creationId xmlns:a16="http://schemas.microsoft.com/office/drawing/2014/main" id="{CD0EA75C-4725-48EC-B92F-FBF4EEBFF2FB}"/>
              </a:ext>
            </a:extLst>
          </p:cNvPr>
          <p:cNvSpPr/>
          <p:nvPr/>
        </p:nvSpPr>
        <p:spPr>
          <a:xfrm>
            <a:off x="972790" y="2325422"/>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Téglalap: lekerekített 25">
            <a:extLst>
              <a:ext uri="{FF2B5EF4-FFF2-40B4-BE49-F238E27FC236}">
                <a16:creationId xmlns:a16="http://schemas.microsoft.com/office/drawing/2014/main" id="{340399AC-227C-42A5-89D7-EF133B13B52E}"/>
              </a:ext>
            </a:extLst>
          </p:cNvPr>
          <p:cNvSpPr/>
          <p:nvPr/>
        </p:nvSpPr>
        <p:spPr>
          <a:xfrm>
            <a:off x="972790" y="2565921"/>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Téglalap: lekerekített 26">
            <a:extLst>
              <a:ext uri="{FF2B5EF4-FFF2-40B4-BE49-F238E27FC236}">
                <a16:creationId xmlns:a16="http://schemas.microsoft.com/office/drawing/2014/main" id="{D4F38488-1BBD-4B4F-B34A-07B80CF23151}"/>
              </a:ext>
            </a:extLst>
          </p:cNvPr>
          <p:cNvSpPr/>
          <p:nvPr/>
        </p:nvSpPr>
        <p:spPr>
          <a:xfrm>
            <a:off x="972790" y="2801640"/>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Téglalap: lekerekített 27">
            <a:extLst>
              <a:ext uri="{FF2B5EF4-FFF2-40B4-BE49-F238E27FC236}">
                <a16:creationId xmlns:a16="http://schemas.microsoft.com/office/drawing/2014/main" id="{ACC704A5-A18D-4BC0-BE20-CFB8A315DBA7}"/>
              </a:ext>
            </a:extLst>
          </p:cNvPr>
          <p:cNvSpPr/>
          <p:nvPr/>
        </p:nvSpPr>
        <p:spPr>
          <a:xfrm>
            <a:off x="974639" y="3051294"/>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9" name="Szövegdoboz 28">
            <a:extLst>
              <a:ext uri="{FF2B5EF4-FFF2-40B4-BE49-F238E27FC236}">
                <a16:creationId xmlns:a16="http://schemas.microsoft.com/office/drawing/2014/main" id="{409E0205-C0B6-4F8E-9BA8-C5B3F65DF992}"/>
              </a:ext>
            </a:extLst>
          </p:cNvPr>
          <p:cNvSpPr txBox="1"/>
          <p:nvPr/>
        </p:nvSpPr>
        <p:spPr>
          <a:xfrm>
            <a:off x="1155093" y="1954441"/>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Glutén</a:t>
            </a:r>
          </a:p>
          <a:p>
            <a:endParaRPr lang="hu-HU" sz="1600" dirty="0"/>
          </a:p>
        </p:txBody>
      </p:sp>
      <p:sp>
        <p:nvSpPr>
          <p:cNvPr id="30" name="Szövegdoboz 29">
            <a:extLst>
              <a:ext uri="{FF2B5EF4-FFF2-40B4-BE49-F238E27FC236}">
                <a16:creationId xmlns:a16="http://schemas.microsoft.com/office/drawing/2014/main" id="{F1FEC069-E550-4FE9-9186-C64DC91084F4}"/>
              </a:ext>
            </a:extLst>
          </p:cNvPr>
          <p:cNvSpPr txBox="1"/>
          <p:nvPr/>
        </p:nvSpPr>
        <p:spPr>
          <a:xfrm>
            <a:off x="1150538" y="2216360"/>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Laktóz</a:t>
            </a:r>
          </a:p>
          <a:p>
            <a:endParaRPr lang="hu-HU" sz="1600" dirty="0"/>
          </a:p>
        </p:txBody>
      </p:sp>
      <p:sp>
        <p:nvSpPr>
          <p:cNvPr id="31" name="Szövegdoboz 30">
            <a:extLst>
              <a:ext uri="{FF2B5EF4-FFF2-40B4-BE49-F238E27FC236}">
                <a16:creationId xmlns:a16="http://schemas.microsoft.com/office/drawing/2014/main" id="{013D8850-024B-4B52-8E6F-BA8BD14013C2}"/>
              </a:ext>
            </a:extLst>
          </p:cNvPr>
          <p:cNvSpPr txBox="1"/>
          <p:nvPr/>
        </p:nvSpPr>
        <p:spPr>
          <a:xfrm>
            <a:off x="1155876" y="2469422"/>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Tejfehérje</a:t>
            </a:r>
          </a:p>
          <a:p>
            <a:endParaRPr lang="hu-HU" sz="1600" dirty="0"/>
          </a:p>
        </p:txBody>
      </p:sp>
      <p:sp>
        <p:nvSpPr>
          <p:cNvPr id="32" name="Szövegdoboz 31">
            <a:extLst>
              <a:ext uri="{FF2B5EF4-FFF2-40B4-BE49-F238E27FC236}">
                <a16:creationId xmlns:a16="http://schemas.microsoft.com/office/drawing/2014/main" id="{2B11AE3E-75B7-45AC-91F8-BAA2F5617400}"/>
              </a:ext>
            </a:extLst>
          </p:cNvPr>
          <p:cNvSpPr txBox="1"/>
          <p:nvPr/>
        </p:nvSpPr>
        <p:spPr>
          <a:xfrm>
            <a:off x="1161214" y="2709921"/>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Vegán</a:t>
            </a:r>
          </a:p>
          <a:p>
            <a:endParaRPr lang="hu-HU" sz="1600" dirty="0"/>
          </a:p>
        </p:txBody>
      </p:sp>
      <p:sp>
        <p:nvSpPr>
          <p:cNvPr id="34" name="Szövegdoboz 33">
            <a:extLst>
              <a:ext uri="{FF2B5EF4-FFF2-40B4-BE49-F238E27FC236}">
                <a16:creationId xmlns:a16="http://schemas.microsoft.com/office/drawing/2014/main" id="{159F0C77-BA58-4CB5-AE65-42D294D54006}"/>
              </a:ext>
            </a:extLst>
          </p:cNvPr>
          <p:cNvSpPr txBox="1"/>
          <p:nvPr/>
        </p:nvSpPr>
        <p:spPr>
          <a:xfrm>
            <a:off x="1154927" y="2935171"/>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Egyéb:</a:t>
            </a:r>
          </a:p>
          <a:p>
            <a:endParaRPr lang="hu-HU" sz="1600" dirty="0"/>
          </a:p>
        </p:txBody>
      </p:sp>
      <p:sp>
        <p:nvSpPr>
          <p:cNvPr id="36" name="Téglalap: lekerekített 35">
            <a:extLst>
              <a:ext uri="{FF2B5EF4-FFF2-40B4-BE49-F238E27FC236}">
                <a16:creationId xmlns:a16="http://schemas.microsoft.com/office/drawing/2014/main" id="{1A52CEA8-ECC3-4CE9-A815-38B032935D1D}"/>
              </a:ext>
            </a:extLst>
          </p:cNvPr>
          <p:cNvSpPr/>
          <p:nvPr/>
        </p:nvSpPr>
        <p:spPr>
          <a:xfrm>
            <a:off x="1736047" y="3058381"/>
            <a:ext cx="989621" cy="150226"/>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0" name="Szövegdoboz 39">
            <a:extLst>
              <a:ext uri="{FF2B5EF4-FFF2-40B4-BE49-F238E27FC236}">
                <a16:creationId xmlns:a16="http://schemas.microsoft.com/office/drawing/2014/main" id="{D87B5885-05A4-475E-8AC3-F47E1B56365E}"/>
              </a:ext>
            </a:extLst>
          </p:cNvPr>
          <p:cNvSpPr txBox="1"/>
          <p:nvPr/>
        </p:nvSpPr>
        <p:spPr>
          <a:xfrm>
            <a:off x="227331" y="3423897"/>
            <a:ext cx="3862631"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Részvételi szándék:</a:t>
            </a:r>
          </a:p>
          <a:p>
            <a:endParaRPr lang="hu-HU" dirty="0"/>
          </a:p>
        </p:txBody>
      </p:sp>
      <p:sp>
        <p:nvSpPr>
          <p:cNvPr id="45" name="Téglalap: lekerekített 44">
            <a:extLst>
              <a:ext uri="{FF2B5EF4-FFF2-40B4-BE49-F238E27FC236}">
                <a16:creationId xmlns:a16="http://schemas.microsoft.com/office/drawing/2014/main" id="{8B4D99AA-1613-4240-BD46-50B8D4A3CF3B}"/>
              </a:ext>
            </a:extLst>
          </p:cNvPr>
          <p:cNvSpPr/>
          <p:nvPr/>
        </p:nvSpPr>
        <p:spPr>
          <a:xfrm>
            <a:off x="972790" y="3898659"/>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6" name="Téglalap: lekerekített 45">
            <a:extLst>
              <a:ext uri="{FF2B5EF4-FFF2-40B4-BE49-F238E27FC236}">
                <a16:creationId xmlns:a16="http://schemas.microsoft.com/office/drawing/2014/main" id="{5DB18910-2A0D-4B04-B236-0172B279F34C}"/>
              </a:ext>
            </a:extLst>
          </p:cNvPr>
          <p:cNvSpPr/>
          <p:nvPr/>
        </p:nvSpPr>
        <p:spPr>
          <a:xfrm>
            <a:off x="972790" y="4130775"/>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7" name="Téglalap: lekerekített 46">
            <a:extLst>
              <a:ext uri="{FF2B5EF4-FFF2-40B4-BE49-F238E27FC236}">
                <a16:creationId xmlns:a16="http://schemas.microsoft.com/office/drawing/2014/main" id="{2559B3B4-FD6B-4BC4-8A54-2CB02A3A33DD}"/>
              </a:ext>
            </a:extLst>
          </p:cNvPr>
          <p:cNvSpPr/>
          <p:nvPr/>
        </p:nvSpPr>
        <p:spPr>
          <a:xfrm>
            <a:off x="972790" y="4364359"/>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9" name="Szövegdoboz 48">
            <a:extLst>
              <a:ext uri="{FF2B5EF4-FFF2-40B4-BE49-F238E27FC236}">
                <a16:creationId xmlns:a16="http://schemas.microsoft.com/office/drawing/2014/main" id="{D2C6A87D-1C9A-433D-AE46-3329513DD3DD}"/>
              </a:ext>
            </a:extLst>
          </p:cNvPr>
          <p:cNvSpPr txBox="1"/>
          <p:nvPr/>
        </p:nvSpPr>
        <p:spPr>
          <a:xfrm>
            <a:off x="1161213" y="3800900"/>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Lakodalom és szertartás</a:t>
            </a:r>
          </a:p>
          <a:p>
            <a:endParaRPr lang="hu-HU" sz="1600" dirty="0"/>
          </a:p>
        </p:txBody>
      </p:sp>
      <p:sp>
        <p:nvSpPr>
          <p:cNvPr id="50" name="Szövegdoboz 49">
            <a:extLst>
              <a:ext uri="{FF2B5EF4-FFF2-40B4-BE49-F238E27FC236}">
                <a16:creationId xmlns:a16="http://schemas.microsoft.com/office/drawing/2014/main" id="{7AE4034B-E763-4C05-B403-E31E3F1D3FD0}"/>
              </a:ext>
            </a:extLst>
          </p:cNvPr>
          <p:cNvSpPr txBox="1"/>
          <p:nvPr/>
        </p:nvSpPr>
        <p:spPr>
          <a:xfrm>
            <a:off x="1161213" y="4026423"/>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Csak szertartás</a:t>
            </a:r>
          </a:p>
          <a:p>
            <a:endParaRPr lang="hu-HU" sz="1600" dirty="0"/>
          </a:p>
        </p:txBody>
      </p:sp>
      <p:sp>
        <p:nvSpPr>
          <p:cNvPr id="51" name="Szövegdoboz 50">
            <a:extLst>
              <a:ext uri="{FF2B5EF4-FFF2-40B4-BE49-F238E27FC236}">
                <a16:creationId xmlns:a16="http://schemas.microsoft.com/office/drawing/2014/main" id="{125006D7-CB1A-4D8E-8192-7E7EB724157E}"/>
              </a:ext>
            </a:extLst>
          </p:cNvPr>
          <p:cNvSpPr txBox="1"/>
          <p:nvPr/>
        </p:nvSpPr>
        <p:spPr>
          <a:xfrm>
            <a:off x="1161213" y="4257570"/>
            <a:ext cx="3862631"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Nem tudok részt venni</a:t>
            </a:r>
          </a:p>
          <a:p>
            <a:endParaRPr lang="hu-HU" sz="1600" dirty="0"/>
          </a:p>
        </p:txBody>
      </p:sp>
    </p:spTree>
    <p:extLst>
      <p:ext uri="{BB962C8B-B14F-4D97-AF65-F5344CB8AC3E}">
        <p14:creationId xmlns:p14="http://schemas.microsoft.com/office/powerpoint/2010/main" val="426674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sp>
        <p:nvSpPr>
          <p:cNvPr id="4" name="Téglalap 3">
            <a:extLst>
              <a:ext uri="{FF2B5EF4-FFF2-40B4-BE49-F238E27FC236}">
                <a16:creationId xmlns:a16="http://schemas.microsoft.com/office/drawing/2014/main" id="{99B42ECD-7DEE-4159-88FC-3D7DA538CF89}"/>
              </a:ext>
            </a:extLst>
          </p:cNvPr>
          <p:cNvSpPr/>
          <p:nvPr/>
        </p:nvSpPr>
        <p:spPr>
          <a:xfrm>
            <a:off x="4701675" y="1462483"/>
            <a:ext cx="2171565" cy="3759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23" name="Szövegdoboz 22">
            <a:extLst>
              <a:ext uri="{FF2B5EF4-FFF2-40B4-BE49-F238E27FC236}">
                <a16:creationId xmlns:a16="http://schemas.microsoft.com/office/drawing/2014/main" id="{F8167FBC-1F7F-4214-B2E0-0025236F580D}"/>
              </a:ext>
            </a:extLst>
          </p:cNvPr>
          <p:cNvSpPr txBox="1"/>
          <p:nvPr/>
        </p:nvSpPr>
        <p:spPr>
          <a:xfrm>
            <a:off x="227331" y="550862"/>
            <a:ext cx="2672526" cy="461665"/>
          </a:xfrm>
          <a:prstGeom prst="rect">
            <a:avLst/>
          </a:prstGeom>
          <a:noFill/>
        </p:spPr>
        <p:txBody>
          <a:bodyPr wrap="none" rtlCol="0">
            <a:spAutoFit/>
          </a:bodyPr>
          <a:lstStyle/>
          <a:p>
            <a:r>
              <a:rPr lang="hu-HU" sz="2400" dirty="0">
                <a:solidFill>
                  <a:schemeClr val="accent1">
                    <a:lumMod val="50000"/>
                  </a:schemeClr>
                </a:solidFill>
                <a:latin typeface="Gabriola" panose="04040605051002020D02" pitchFamily="82" charset="0"/>
              </a:rPr>
              <a:t>Visszajelzés </a:t>
            </a:r>
            <a:r>
              <a:rPr lang="hu-HU" sz="2400" dirty="0">
                <a:solidFill>
                  <a:schemeClr val="bg1">
                    <a:lumMod val="75000"/>
                  </a:schemeClr>
                </a:solidFill>
                <a:latin typeface="Gabriola" panose="04040605051002020D02" pitchFamily="82" charset="0"/>
              </a:rPr>
              <a:t>(van plusz fő) </a:t>
            </a:r>
          </a:p>
        </p:txBody>
      </p:sp>
      <p:sp>
        <p:nvSpPr>
          <p:cNvPr id="38" name="Téglalap 37">
            <a:extLst>
              <a:ext uri="{FF2B5EF4-FFF2-40B4-BE49-F238E27FC236}">
                <a16:creationId xmlns:a16="http://schemas.microsoft.com/office/drawing/2014/main" id="{2CB6942B-613B-4BE5-ABAA-1472DD7BE8A7}"/>
              </a:ext>
            </a:extLst>
          </p:cNvPr>
          <p:cNvSpPr/>
          <p:nvPr/>
        </p:nvSpPr>
        <p:spPr>
          <a:xfrm>
            <a:off x="-2" y="1462482"/>
            <a:ext cx="4309725" cy="711480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2" name="Szövegdoboz 51">
            <a:extLst>
              <a:ext uri="{FF2B5EF4-FFF2-40B4-BE49-F238E27FC236}">
                <a16:creationId xmlns:a16="http://schemas.microsoft.com/office/drawing/2014/main" id="{FE533C31-042E-47DC-8FF6-D67A4B8C7DE9}"/>
              </a:ext>
            </a:extLst>
          </p:cNvPr>
          <p:cNvSpPr txBox="1"/>
          <p:nvPr/>
        </p:nvSpPr>
        <p:spPr>
          <a:xfrm>
            <a:off x="4701675" y="1878078"/>
            <a:ext cx="2171565" cy="2893100"/>
          </a:xfrm>
          <a:prstGeom prst="rect">
            <a:avLst/>
          </a:prstGeom>
          <a:noFill/>
        </p:spPr>
        <p:txBody>
          <a:bodyPr wrap="square" rtlCol="0">
            <a:spAutoFit/>
          </a:bodyPr>
          <a:lstStyle/>
          <a:p>
            <a:pPr algn="just"/>
            <a:r>
              <a:rPr lang="hu-HU" sz="1400" dirty="0">
                <a:solidFill>
                  <a:schemeClr val="accent1">
                    <a:lumMod val="50000"/>
                  </a:schemeClr>
                </a:solidFill>
                <a:latin typeface="Gabriola" panose="04040605051002020D02" pitchFamily="82" charset="0"/>
              </a:rPr>
              <a:t>Óhaj-sóhaj, észrevétel:</a:t>
            </a:r>
          </a:p>
          <a:p>
            <a:pPr algn="just"/>
            <a:endParaRPr lang="hu-HU" sz="1400" dirty="0">
              <a:solidFill>
                <a:schemeClr val="accent1">
                  <a:lumMod val="50000"/>
                </a:schemeClr>
              </a:solidFill>
              <a:latin typeface="Gabriola" panose="04040605051002020D02" pitchFamily="82" charset="0"/>
            </a:endParaRP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Papp Szonja</a:t>
            </a:r>
          </a:p>
          <a:p>
            <a:pPr algn="just"/>
            <a:r>
              <a:rPr lang="hu-HU" sz="1400" dirty="0">
                <a:solidFill>
                  <a:schemeClr val="accent1">
                    <a:lumMod val="50000"/>
                  </a:schemeClr>
                </a:solidFill>
                <a:latin typeface="Gabriola" panose="04040605051002020D02" pitchFamily="82" charset="0"/>
              </a:rPr>
              <a:t>	0670/424-8588</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6"/>
              </a:rPr>
              <a:t>szony97@gmail.com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szonja.papp</a:t>
            </a:r>
            <a:endParaRPr lang="hu-HU" sz="1400" dirty="0">
              <a:solidFill>
                <a:schemeClr val="accent1">
                  <a:lumMod val="50000"/>
                </a:schemeClr>
              </a:solidFill>
              <a:latin typeface="Gabriola" panose="04040605051002020D02" pitchFamily="82" charset="0"/>
            </a:endParaRPr>
          </a:p>
          <a:p>
            <a:pPr algn="just"/>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Sátán Ádám</a:t>
            </a:r>
          </a:p>
          <a:p>
            <a:pPr algn="just"/>
            <a:r>
              <a:rPr lang="hu-HU" sz="1400" dirty="0">
                <a:solidFill>
                  <a:schemeClr val="accent1">
                    <a:lumMod val="50000"/>
                  </a:schemeClr>
                </a:solidFill>
                <a:latin typeface="Gabriola" panose="04040605051002020D02" pitchFamily="82" charset="0"/>
              </a:rPr>
              <a:t>	0650/109-0005</a:t>
            </a:r>
          </a:p>
          <a:p>
            <a:pPr algn="just"/>
            <a:r>
              <a:rPr lang="hu-HU" sz="1400" dirty="0">
                <a:solidFill>
                  <a:schemeClr val="accent1">
                    <a:lumMod val="50000"/>
                  </a:schemeClr>
                </a:solidFill>
                <a:latin typeface="Gabriola" panose="04040605051002020D02" pitchFamily="82" charset="0"/>
              </a:rPr>
              <a:t>	</a:t>
            </a:r>
            <a:r>
              <a:rPr lang="hu-HU" sz="1400" dirty="0">
                <a:solidFill>
                  <a:schemeClr val="accent1">
                    <a:lumMod val="50000"/>
                  </a:schemeClr>
                </a:solidFill>
                <a:latin typeface="Gabriola" panose="04040605051002020D02" pitchFamily="82" charset="0"/>
                <a:hlinkClick r:id="rId7"/>
              </a:rPr>
              <a:t>satanadam@outlook.com</a:t>
            </a:r>
            <a:endParaRPr lang="hu-HU" sz="1400" dirty="0">
              <a:solidFill>
                <a:schemeClr val="accent1">
                  <a:lumMod val="50000"/>
                </a:schemeClr>
              </a:solidFill>
              <a:latin typeface="Gabriola" panose="04040605051002020D02" pitchFamily="82" charset="0"/>
            </a:endParaRPr>
          </a:p>
          <a:p>
            <a:pPr algn="just"/>
            <a:r>
              <a:rPr lang="hu-HU" sz="1400" dirty="0">
                <a:solidFill>
                  <a:schemeClr val="accent1">
                    <a:lumMod val="50000"/>
                  </a:schemeClr>
                </a:solidFill>
                <a:latin typeface="Gabriola" panose="04040605051002020D02" pitchFamily="82" charset="0"/>
              </a:rPr>
              <a:t>	 facebook.com/</a:t>
            </a:r>
            <a:r>
              <a:rPr lang="hu-HU" sz="1400" dirty="0" err="1">
                <a:solidFill>
                  <a:schemeClr val="accent1">
                    <a:lumMod val="50000"/>
                  </a:schemeClr>
                </a:solidFill>
                <a:latin typeface="Gabriola" panose="04040605051002020D02" pitchFamily="82" charset="0"/>
              </a:rPr>
              <a:t>SatanAdam</a:t>
            </a:r>
            <a:endParaRPr lang="hu-HU" sz="1400" dirty="0">
              <a:solidFill>
                <a:schemeClr val="accent1">
                  <a:lumMod val="50000"/>
                </a:schemeClr>
              </a:solidFill>
              <a:latin typeface="Gabriola" panose="04040605051002020D02" pitchFamily="82" charset="0"/>
            </a:endParaRPr>
          </a:p>
          <a:p>
            <a:endParaRPr lang="hu-HU" sz="1400" dirty="0"/>
          </a:p>
        </p:txBody>
      </p:sp>
      <p:sp>
        <p:nvSpPr>
          <p:cNvPr id="53" name="Téglalap 52">
            <a:extLst>
              <a:ext uri="{FF2B5EF4-FFF2-40B4-BE49-F238E27FC236}">
                <a16:creationId xmlns:a16="http://schemas.microsoft.com/office/drawing/2014/main" id="{908AF4ED-74A6-4530-8598-70B975BD0374}"/>
              </a:ext>
            </a:extLst>
          </p:cNvPr>
          <p:cNvSpPr>
            <a:spLocks noChangeAspect="1"/>
          </p:cNvSpPr>
          <p:nvPr/>
        </p:nvSpPr>
        <p:spPr>
          <a:xfrm>
            <a:off x="4581350" y="1328480"/>
            <a:ext cx="2291890" cy="389374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5" name="Szövegdoboz 54">
            <a:extLst>
              <a:ext uri="{FF2B5EF4-FFF2-40B4-BE49-F238E27FC236}">
                <a16:creationId xmlns:a16="http://schemas.microsoft.com/office/drawing/2014/main" id="{F9DA4687-7095-4FCE-B5B9-3A2A217B0999}"/>
              </a:ext>
            </a:extLst>
          </p:cNvPr>
          <p:cNvSpPr txBox="1"/>
          <p:nvPr/>
        </p:nvSpPr>
        <p:spPr>
          <a:xfrm>
            <a:off x="227329" y="1861664"/>
            <a:ext cx="2011629"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Ételérzékenység/életmód:</a:t>
            </a:r>
          </a:p>
          <a:p>
            <a:endParaRPr lang="hu-HU" dirty="0"/>
          </a:p>
        </p:txBody>
      </p:sp>
      <p:sp>
        <p:nvSpPr>
          <p:cNvPr id="56" name="Téglalap 55">
            <a:extLst>
              <a:ext uri="{FF2B5EF4-FFF2-40B4-BE49-F238E27FC236}">
                <a16:creationId xmlns:a16="http://schemas.microsoft.com/office/drawing/2014/main" id="{94BF0E4C-4FB9-4186-AD61-59AD11E4F147}"/>
              </a:ext>
            </a:extLst>
          </p:cNvPr>
          <p:cNvSpPr>
            <a:spLocks noChangeAspect="1"/>
          </p:cNvSpPr>
          <p:nvPr/>
        </p:nvSpPr>
        <p:spPr>
          <a:xfrm>
            <a:off x="4701678" y="1450295"/>
            <a:ext cx="2291890" cy="3873037"/>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 name="Téglalap: lekerekített 1">
            <a:extLst>
              <a:ext uri="{FF2B5EF4-FFF2-40B4-BE49-F238E27FC236}">
                <a16:creationId xmlns:a16="http://schemas.microsoft.com/office/drawing/2014/main" id="{F9732877-E9E3-446A-AAA6-25580191F4F1}"/>
              </a:ext>
            </a:extLst>
          </p:cNvPr>
          <p:cNvSpPr/>
          <p:nvPr/>
        </p:nvSpPr>
        <p:spPr>
          <a:xfrm>
            <a:off x="972788" y="2340229"/>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7" name="Téglalap: lekerekített 56">
            <a:extLst>
              <a:ext uri="{FF2B5EF4-FFF2-40B4-BE49-F238E27FC236}">
                <a16:creationId xmlns:a16="http://schemas.microsoft.com/office/drawing/2014/main" id="{F40DF797-EED4-46CA-B92A-1D43C43F78C0}"/>
              </a:ext>
            </a:extLst>
          </p:cNvPr>
          <p:cNvSpPr/>
          <p:nvPr/>
        </p:nvSpPr>
        <p:spPr>
          <a:xfrm>
            <a:off x="1693309" y="8194471"/>
            <a:ext cx="1091297"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accent1">
                    <a:lumMod val="50000"/>
                  </a:schemeClr>
                </a:solidFill>
                <a:latin typeface="Gabriola" panose="04040605051002020D02" pitchFamily="82" charset="0"/>
              </a:rPr>
              <a:t>Küldés</a:t>
            </a:r>
          </a:p>
        </p:txBody>
      </p:sp>
      <p:sp>
        <p:nvSpPr>
          <p:cNvPr id="25" name="Téglalap: lekerekített 24">
            <a:extLst>
              <a:ext uri="{FF2B5EF4-FFF2-40B4-BE49-F238E27FC236}">
                <a16:creationId xmlns:a16="http://schemas.microsoft.com/office/drawing/2014/main" id="{CD0EA75C-4725-48EC-B92F-FBF4EEBFF2FB}"/>
              </a:ext>
            </a:extLst>
          </p:cNvPr>
          <p:cNvSpPr/>
          <p:nvPr/>
        </p:nvSpPr>
        <p:spPr>
          <a:xfrm>
            <a:off x="972788" y="2593456"/>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Téglalap: lekerekített 25">
            <a:extLst>
              <a:ext uri="{FF2B5EF4-FFF2-40B4-BE49-F238E27FC236}">
                <a16:creationId xmlns:a16="http://schemas.microsoft.com/office/drawing/2014/main" id="{340399AC-227C-42A5-89D7-EF133B13B52E}"/>
              </a:ext>
            </a:extLst>
          </p:cNvPr>
          <p:cNvSpPr/>
          <p:nvPr/>
        </p:nvSpPr>
        <p:spPr>
          <a:xfrm>
            <a:off x="972788" y="2833955"/>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Téglalap: lekerekített 26">
            <a:extLst>
              <a:ext uri="{FF2B5EF4-FFF2-40B4-BE49-F238E27FC236}">
                <a16:creationId xmlns:a16="http://schemas.microsoft.com/office/drawing/2014/main" id="{D4F38488-1BBD-4B4F-B34A-07B80CF23151}"/>
              </a:ext>
            </a:extLst>
          </p:cNvPr>
          <p:cNvSpPr/>
          <p:nvPr/>
        </p:nvSpPr>
        <p:spPr>
          <a:xfrm>
            <a:off x="972788" y="3069674"/>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Téglalap: lekerekített 27">
            <a:extLst>
              <a:ext uri="{FF2B5EF4-FFF2-40B4-BE49-F238E27FC236}">
                <a16:creationId xmlns:a16="http://schemas.microsoft.com/office/drawing/2014/main" id="{ACC704A5-A18D-4BC0-BE20-CFB8A315DBA7}"/>
              </a:ext>
            </a:extLst>
          </p:cNvPr>
          <p:cNvSpPr/>
          <p:nvPr/>
        </p:nvSpPr>
        <p:spPr>
          <a:xfrm>
            <a:off x="974637" y="3319328"/>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9" name="Szövegdoboz 28">
            <a:extLst>
              <a:ext uri="{FF2B5EF4-FFF2-40B4-BE49-F238E27FC236}">
                <a16:creationId xmlns:a16="http://schemas.microsoft.com/office/drawing/2014/main" id="{409E0205-C0B6-4F8E-9BA8-C5B3F65DF992}"/>
              </a:ext>
            </a:extLst>
          </p:cNvPr>
          <p:cNvSpPr txBox="1"/>
          <p:nvPr/>
        </p:nvSpPr>
        <p:spPr>
          <a:xfrm>
            <a:off x="1155092" y="2222475"/>
            <a:ext cx="653120"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Glutén</a:t>
            </a:r>
          </a:p>
          <a:p>
            <a:endParaRPr lang="hu-HU" sz="1600" dirty="0"/>
          </a:p>
        </p:txBody>
      </p:sp>
      <p:sp>
        <p:nvSpPr>
          <p:cNvPr id="30" name="Szövegdoboz 29">
            <a:extLst>
              <a:ext uri="{FF2B5EF4-FFF2-40B4-BE49-F238E27FC236}">
                <a16:creationId xmlns:a16="http://schemas.microsoft.com/office/drawing/2014/main" id="{F1FEC069-E550-4FE9-9186-C64DC91084F4}"/>
              </a:ext>
            </a:extLst>
          </p:cNvPr>
          <p:cNvSpPr txBox="1"/>
          <p:nvPr/>
        </p:nvSpPr>
        <p:spPr>
          <a:xfrm>
            <a:off x="1150536" y="2484394"/>
            <a:ext cx="939043"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Laktóz</a:t>
            </a:r>
          </a:p>
          <a:p>
            <a:endParaRPr lang="hu-HU" sz="1600" dirty="0"/>
          </a:p>
        </p:txBody>
      </p:sp>
      <p:sp>
        <p:nvSpPr>
          <p:cNvPr id="31" name="Szövegdoboz 30">
            <a:extLst>
              <a:ext uri="{FF2B5EF4-FFF2-40B4-BE49-F238E27FC236}">
                <a16:creationId xmlns:a16="http://schemas.microsoft.com/office/drawing/2014/main" id="{013D8850-024B-4B52-8E6F-BA8BD14013C2}"/>
              </a:ext>
            </a:extLst>
          </p:cNvPr>
          <p:cNvSpPr txBox="1"/>
          <p:nvPr/>
        </p:nvSpPr>
        <p:spPr>
          <a:xfrm>
            <a:off x="1155875" y="2737456"/>
            <a:ext cx="839712"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Tejfehérje</a:t>
            </a:r>
          </a:p>
          <a:p>
            <a:endParaRPr lang="hu-HU" sz="1600" dirty="0"/>
          </a:p>
        </p:txBody>
      </p:sp>
      <p:sp>
        <p:nvSpPr>
          <p:cNvPr id="32" name="Szövegdoboz 31">
            <a:extLst>
              <a:ext uri="{FF2B5EF4-FFF2-40B4-BE49-F238E27FC236}">
                <a16:creationId xmlns:a16="http://schemas.microsoft.com/office/drawing/2014/main" id="{2B11AE3E-75B7-45AC-91F8-BAA2F5617400}"/>
              </a:ext>
            </a:extLst>
          </p:cNvPr>
          <p:cNvSpPr txBox="1"/>
          <p:nvPr/>
        </p:nvSpPr>
        <p:spPr>
          <a:xfrm>
            <a:off x="1161212" y="2977955"/>
            <a:ext cx="646999"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Vegán</a:t>
            </a:r>
          </a:p>
          <a:p>
            <a:endParaRPr lang="hu-HU" sz="1600" dirty="0"/>
          </a:p>
        </p:txBody>
      </p:sp>
      <p:sp>
        <p:nvSpPr>
          <p:cNvPr id="34" name="Szövegdoboz 33">
            <a:extLst>
              <a:ext uri="{FF2B5EF4-FFF2-40B4-BE49-F238E27FC236}">
                <a16:creationId xmlns:a16="http://schemas.microsoft.com/office/drawing/2014/main" id="{159F0C77-BA58-4CB5-AE65-42D294D54006}"/>
              </a:ext>
            </a:extLst>
          </p:cNvPr>
          <p:cNvSpPr txBox="1"/>
          <p:nvPr/>
        </p:nvSpPr>
        <p:spPr>
          <a:xfrm>
            <a:off x="1154926" y="3203205"/>
            <a:ext cx="763676"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Egyéb:</a:t>
            </a:r>
          </a:p>
          <a:p>
            <a:endParaRPr lang="hu-HU" sz="1600" dirty="0"/>
          </a:p>
        </p:txBody>
      </p:sp>
      <p:sp>
        <p:nvSpPr>
          <p:cNvPr id="36" name="Téglalap: lekerekített 35">
            <a:extLst>
              <a:ext uri="{FF2B5EF4-FFF2-40B4-BE49-F238E27FC236}">
                <a16:creationId xmlns:a16="http://schemas.microsoft.com/office/drawing/2014/main" id="{1A52CEA8-ECC3-4CE9-A815-38B032935D1D}"/>
              </a:ext>
            </a:extLst>
          </p:cNvPr>
          <p:cNvSpPr/>
          <p:nvPr/>
        </p:nvSpPr>
        <p:spPr>
          <a:xfrm>
            <a:off x="1736045" y="3326415"/>
            <a:ext cx="989621" cy="150226"/>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0" name="Szövegdoboz 39">
            <a:extLst>
              <a:ext uri="{FF2B5EF4-FFF2-40B4-BE49-F238E27FC236}">
                <a16:creationId xmlns:a16="http://schemas.microsoft.com/office/drawing/2014/main" id="{D87B5885-05A4-475E-8AC3-F47E1B56365E}"/>
              </a:ext>
            </a:extLst>
          </p:cNvPr>
          <p:cNvSpPr txBox="1"/>
          <p:nvPr/>
        </p:nvSpPr>
        <p:spPr>
          <a:xfrm>
            <a:off x="227331" y="6571701"/>
            <a:ext cx="1691271"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Részvételi szándék:</a:t>
            </a:r>
          </a:p>
          <a:p>
            <a:endParaRPr lang="hu-HU" dirty="0"/>
          </a:p>
        </p:txBody>
      </p:sp>
      <p:sp>
        <p:nvSpPr>
          <p:cNvPr id="45" name="Téglalap: lekerekített 44">
            <a:extLst>
              <a:ext uri="{FF2B5EF4-FFF2-40B4-BE49-F238E27FC236}">
                <a16:creationId xmlns:a16="http://schemas.microsoft.com/office/drawing/2014/main" id="{8B4D99AA-1613-4240-BD46-50B8D4A3CF3B}"/>
              </a:ext>
            </a:extLst>
          </p:cNvPr>
          <p:cNvSpPr/>
          <p:nvPr/>
        </p:nvSpPr>
        <p:spPr>
          <a:xfrm>
            <a:off x="972790" y="7046463"/>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6" name="Téglalap: lekerekített 45">
            <a:extLst>
              <a:ext uri="{FF2B5EF4-FFF2-40B4-BE49-F238E27FC236}">
                <a16:creationId xmlns:a16="http://schemas.microsoft.com/office/drawing/2014/main" id="{5DB18910-2A0D-4B04-B236-0172B279F34C}"/>
              </a:ext>
            </a:extLst>
          </p:cNvPr>
          <p:cNvSpPr/>
          <p:nvPr/>
        </p:nvSpPr>
        <p:spPr>
          <a:xfrm>
            <a:off x="972790" y="7278579"/>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7" name="Téglalap: lekerekített 46">
            <a:extLst>
              <a:ext uri="{FF2B5EF4-FFF2-40B4-BE49-F238E27FC236}">
                <a16:creationId xmlns:a16="http://schemas.microsoft.com/office/drawing/2014/main" id="{2559B3B4-FD6B-4BC4-8A54-2CB02A3A33DD}"/>
              </a:ext>
            </a:extLst>
          </p:cNvPr>
          <p:cNvSpPr/>
          <p:nvPr/>
        </p:nvSpPr>
        <p:spPr>
          <a:xfrm>
            <a:off x="972790" y="7512163"/>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9" name="Szövegdoboz 48">
            <a:extLst>
              <a:ext uri="{FF2B5EF4-FFF2-40B4-BE49-F238E27FC236}">
                <a16:creationId xmlns:a16="http://schemas.microsoft.com/office/drawing/2014/main" id="{D2C6A87D-1C9A-433D-AE46-3329513DD3DD}"/>
              </a:ext>
            </a:extLst>
          </p:cNvPr>
          <p:cNvSpPr txBox="1"/>
          <p:nvPr/>
        </p:nvSpPr>
        <p:spPr>
          <a:xfrm>
            <a:off x="1120756" y="6935396"/>
            <a:ext cx="1772965"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Lakodalom és szertartás</a:t>
            </a:r>
          </a:p>
          <a:p>
            <a:endParaRPr lang="hu-HU" sz="1600" dirty="0"/>
          </a:p>
        </p:txBody>
      </p:sp>
      <p:sp>
        <p:nvSpPr>
          <p:cNvPr id="50" name="Szövegdoboz 49">
            <a:extLst>
              <a:ext uri="{FF2B5EF4-FFF2-40B4-BE49-F238E27FC236}">
                <a16:creationId xmlns:a16="http://schemas.microsoft.com/office/drawing/2014/main" id="{7AE4034B-E763-4C05-B403-E31E3F1D3FD0}"/>
              </a:ext>
            </a:extLst>
          </p:cNvPr>
          <p:cNvSpPr txBox="1"/>
          <p:nvPr/>
        </p:nvSpPr>
        <p:spPr>
          <a:xfrm>
            <a:off x="1120757" y="7160919"/>
            <a:ext cx="1281670"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Csak szertartás</a:t>
            </a:r>
          </a:p>
          <a:p>
            <a:endParaRPr lang="hu-HU" sz="1600" dirty="0"/>
          </a:p>
        </p:txBody>
      </p:sp>
      <p:sp>
        <p:nvSpPr>
          <p:cNvPr id="51" name="Szövegdoboz 50">
            <a:extLst>
              <a:ext uri="{FF2B5EF4-FFF2-40B4-BE49-F238E27FC236}">
                <a16:creationId xmlns:a16="http://schemas.microsoft.com/office/drawing/2014/main" id="{125006D7-CB1A-4D8E-8192-7E7EB724157E}"/>
              </a:ext>
            </a:extLst>
          </p:cNvPr>
          <p:cNvSpPr txBox="1"/>
          <p:nvPr/>
        </p:nvSpPr>
        <p:spPr>
          <a:xfrm>
            <a:off x="1120756" y="7392066"/>
            <a:ext cx="1620087"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Nem tudok részt venni</a:t>
            </a:r>
          </a:p>
          <a:p>
            <a:endParaRPr lang="hu-HU" sz="1600" dirty="0"/>
          </a:p>
        </p:txBody>
      </p:sp>
      <p:sp>
        <p:nvSpPr>
          <p:cNvPr id="3" name="Folyamatábra: Vagy 2">
            <a:extLst>
              <a:ext uri="{FF2B5EF4-FFF2-40B4-BE49-F238E27FC236}">
                <a16:creationId xmlns:a16="http://schemas.microsoft.com/office/drawing/2014/main" id="{70968C9A-DCBB-471E-A659-C039829C6656}"/>
              </a:ext>
            </a:extLst>
          </p:cNvPr>
          <p:cNvSpPr/>
          <p:nvPr/>
        </p:nvSpPr>
        <p:spPr>
          <a:xfrm>
            <a:off x="317463" y="3825112"/>
            <a:ext cx="108000" cy="108000"/>
          </a:xfrm>
          <a:prstGeom prst="flowChartOr">
            <a:avLst/>
          </a:prstGeom>
          <a:solidFill>
            <a:srgbClr val="F4F5FA"/>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4" name="Szövegdoboz 53">
            <a:extLst>
              <a:ext uri="{FF2B5EF4-FFF2-40B4-BE49-F238E27FC236}">
                <a16:creationId xmlns:a16="http://schemas.microsoft.com/office/drawing/2014/main" id="{5B9B76F3-8BA2-482D-B555-F32BB7DA8338}"/>
              </a:ext>
            </a:extLst>
          </p:cNvPr>
          <p:cNvSpPr txBox="1"/>
          <p:nvPr/>
        </p:nvSpPr>
        <p:spPr>
          <a:xfrm>
            <a:off x="433978" y="3652010"/>
            <a:ext cx="1026760"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plusz 1 fő</a:t>
            </a:r>
          </a:p>
          <a:p>
            <a:endParaRPr lang="hu-HU" dirty="0"/>
          </a:p>
        </p:txBody>
      </p:sp>
      <p:sp>
        <p:nvSpPr>
          <p:cNvPr id="58" name="Szövegdoboz 57">
            <a:extLst>
              <a:ext uri="{FF2B5EF4-FFF2-40B4-BE49-F238E27FC236}">
                <a16:creationId xmlns:a16="http://schemas.microsoft.com/office/drawing/2014/main" id="{606E42E8-3E78-4C8D-8E76-53A2BAFF48B8}"/>
              </a:ext>
            </a:extLst>
          </p:cNvPr>
          <p:cNvSpPr txBox="1"/>
          <p:nvPr/>
        </p:nvSpPr>
        <p:spPr>
          <a:xfrm>
            <a:off x="227329" y="3965255"/>
            <a:ext cx="637459"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Név:</a:t>
            </a:r>
          </a:p>
          <a:p>
            <a:endParaRPr lang="hu-HU" dirty="0"/>
          </a:p>
        </p:txBody>
      </p:sp>
      <p:sp>
        <p:nvSpPr>
          <p:cNvPr id="59" name="Téglalap: lekerekített 58">
            <a:extLst>
              <a:ext uri="{FF2B5EF4-FFF2-40B4-BE49-F238E27FC236}">
                <a16:creationId xmlns:a16="http://schemas.microsoft.com/office/drawing/2014/main" id="{3F47A284-1389-4A03-97B2-30F7A2E81862}"/>
              </a:ext>
            </a:extLst>
          </p:cNvPr>
          <p:cNvSpPr/>
          <p:nvPr/>
        </p:nvSpPr>
        <p:spPr>
          <a:xfrm>
            <a:off x="316330" y="4328010"/>
            <a:ext cx="2126458"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0" name="Szövegdoboz 59">
            <a:extLst>
              <a:ext uri="{FF2B5EF4-FFF2-40B4-BE49-F238E27FC236}">
                <a16:creationId xmlns:a16="http://schemas.microsoft.com/office/drawing/2014/main" id="{C08B45A2-EC0D-4F14-BF55-087A64F1CEA9}"/>
              </a:ext>
            </a:extLst>
          </p:cNvPr>
          <p:cNvSpPr txBox="1"/>
          <p:nvPr/>
        </p:nvSpPr>
        <p:spPr>
          <a:xfrm>
            <a:off x="227329" y="4662291"/>
            <a:ext cx="2011629"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Ételérzékenység/életmód:</a:t>
            </a:r>
          </a:p>
          <a:p>
            <a:endParaRPr lang="hu-HU" dirty="0"/>
          </a:p>
        </p:txBody>
      </p:sp>
      <p:sp>
        <p:nvSpPr>
          <p:cNvPr id="61" name="Téglalap: lekerekített 60">
            <a:extLst>
              <a:ext uri="{FF2B5EF4-FFF2-40B4-BE49-F238E27FC236}">
                <a16:creationId xmlns:a16="http://schemas.microsoft.com/office/drawing/2014/main" id="{2326085F-6C64-4DC4-BA92-4286A8255C38}"/>
              </a:ext>
            </a:extLst>
          </p:cNvPr>
          <p:cNvSpPr/>
          <p:nvPr/>
        </p:nvSpPr>
        <p:spPr>
          <a:xfrm>
            <a:off x="972788" y="5140856"/>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2" name="Téglalap: lekerekített 61">
            <a:extLst>
              <a:ext uri="{FF2B5EF4-FFF2-40B4-BE49-F238E27FC236}">
                <a16:creationId xmlns:a16="http://schemas.microsoft.com/office/drawing/2014/main" id="{B043D2C4-B3A6-4D92-9F15-00D75199F9EF}"/>
              </a:ext>
            </a:extLst>
          </p:cNvPr>
          <p:cNvSpPr/>
          <p:nvPr/>
        </p:nvSpPr>
        <p:spPr>
          <a:xfrm>
            <a:off x="972788" y="5394083"/>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3" name="Téglalap: lekerekített 62">
            <a:extLst>
              <a:ext uri="{FF2B5EF4-FFF2-40B4-BE49-F238E27FC236}">
                <a16:creationId xmlns:a16="http://schemas.microsoft.com/office/drawing/2014/main" id="{80DA1920-7805-40E9-B66A-D814C0CBD9C3}"/>
              </a:ext>
            </a:extLst>
          </p:cNvPr>
          <p:cNvSpPr/>
          <p:nvPr/>
        </p:nvSpPr>
        <p:spPr>
          <a:xfrm>
            <a:off x="972788" y="5634582"/>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4" name="Téglalap: lekerekített 63">
            <a:extLst>
              <a:ext uri="{FF2B5EF4-FFF2-40B4-BE49-F238E27FC236}">
                <a16:creationId xmlns:a16="http://schemas.microsoft.com/office/drawing/2014/main" id="{DEA8F7FB-E8F0-49CB-A4AA-0517A58B8057}"/>
              </a:ext>
            </a:extLst>
          </p:cNvPr>
          <p:cNvSpPr/>
          <p:nvPr/>
        </p:nvSpPr>
        <p:spPr>
          <a:xfrm>
            <a:off x="972788" y="5870301"/>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5" name="Téglalap: lekerekített 64">
            <a:extLst>
              <a:ext uri="{FF2B5EF4-FFF2-40B4-BE49-F238E27FC236}">
                <a16:creationId xmlns:a16="http://schemas.microsoft.com/office/drawing/2014/main" id="{1666166C-E877-407B-AF33-41D1E96EBC85}"/>
              </a:ext>
            </a:extLst>
          </p:cNvPr>
          <p:cNvSpPr/>
          <p:nvPr/>
        </p:nvSpPr>
        <p:spPr>
          <a:xfrm>
            <a:off x="974637" y="6119955"/>
            <a:ext cx="144000" cy="144000"/>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6" name="Szövegdoboz 65">
            <a:extLst>
              <a:ext uri="{FF2B5EF4-FFF2-40B4-BE49-F238E27FC236}">
                <a16:creationId xmlns:a16="http://schemas.microsoft.com/office/drawing/2014/main" id="{572996F0-CD27-4013-BFAA-ED63F637CA5A}"/>
              </a:ext>
            </a:extLst>
          </p:cNvPr>
          <p:cNvSpPr txBox="1"/>
          <p:nvPr/>
        </p:nvSpPr>
        <p:spPr>
          <a:xfrm>
            <a:off x="1155092" y="5023102"/>
            <a:ext cx="653120"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Glutén</a:t>
            </a:r>
          </a:p>
          <a:p>
            <a:endParaRPr lang="hu-HU" sz="1600" dirty="0"/>
          </a:p>
        </p:txBody>
      </p:sp>
      <p:sp>
        <p:nvSpPr>
          <p:cNvPr id="67" name="Szövegdoboz 66">
            <a:extLst>
              <a:ext uri="{FF2B5EF4-FFF2-40B4-BE49-F238E27FC236}">
                <a16:creationId xmlns:a16="http://schemas.microsoft.com/office/drawing/2014/main" id="{3B495529-BE4E-4666-8BD7-00DA5DACC4FC}"/>
              </a:ext>
            </a:extLst>
          </p:cNvPr>
          <p:cNvSpPr txBox="1"/>
          <p:nvPr/>
        </p:nvSpPr>
        <p:spPr>
          <a:xfrm>
            <a:off x="1150536" y="5285021"/>
            <a:ext cx="939043"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Laktóz</a:t>
            </a:r>
          </a:p>
          <a:p>
            <a:endParaRPr lang="hu-HU" sz="1600" dirty="0"/>
          </a:p>
        </p:txBody>
      </p:sp>
      <p:sp>
        <p:nvSpPr>
          <p:cNvPr id="68" name="Szövegdoboz 67">
            <a:extLst>
              <a:ext uri="{FF2B5EF4-FFF2-40B4-BE49-F238E27FC236}">
                <a16:creationId xmlns:a16="http://schemas.microsoft.com/office/drawing/2014/main" id="{DFA96DF2-E4F4-4C75-8889-C73EA1BEAFAB}"/>
              </a:ext>
            </a:extLst>
          </p:cNvPr>
          <p:cNvSpPr txBox="1"/>
          <p:nvPr/>
        </p:nvSpPr>
        <p:spPr>
          <a:xfrm>
            <a:off x="1155875" y="5538083"/>
            <a:ext cx="839712"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Tejfehérje</a:t>
            </a:r>
          </a:p>
          <a:p>
            <a:endParaRPr lang="hu-HU" sz="1600" dirty="0"/>
          </a:p>
        </p:txBody>
      </p:sp>
      <p:sp>
        <p:nvSpPr>
          <p:cNvPr id="69" name="Szövegdoboz 68">
            <a:extLst>
              <a:ext uri="{FF2B5EF4-FFF2-40B4-BE49-F238E27FC236}">
                <a16:creationId xmlns:a16="http://schemas.microsoft.com/office/drawing/2014/main" id="{65372D09-3F1D-4FE5-A92A-48252BB21BB8}"/>
              </a:ext>
            </a:extLst>
          </p:cNvPr>
          <p:cNvSpPr txBox="1"/>
          <p:nvPr/>
        </p:nvSpPr>
        <p:spPr>
          <a:xfrm>
            <a:off x="1161212" y="5778582"/>
            <a:ext cx="646999"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Vegán</a:t>
            </a:r>
          </a:p>
          <a:p>
            <a:endParaRPr lang="hu-HU" sz="1600" dirty="0"/>
          </a:p>
        </p:txBody>
      </p:sp>
      <p:sp>
        <p:nvSpPr>
          <p:cNvPr id="70" name="Szövegdoboz 69">
            <a:extLst>
              <a:ext uri="{FF2B5EF4-FFF2-40B4-BE49-F238E27FC236}">
                <a16:creationId xmlns:a16="http://schemas.microsoft.com/office/drawing/2014/main" id="{24257BAD-1BC0-4D70-AF28-7887ACB1EB98}"/>
              </a:ext>
            </a:extLst>
          </p:cNvPr>
          <p:cNvSpPr txBox="1"/>
          <p:nvPr/>
        </p:nvSpPr>
        <p:spPr>
          <a:xfrm>
            <a:off x="1158188" y="6023796"/>
            <a:ext cx="763676" cy="584775"/>
          </a:xfrm>
          <a:prstGeom prst="rect">
            <a:avLst/>
          </a:prstGeom>
          <a:noFill/>
        </p:spPr>
        <p:txBody>
          <a:bodyPr wrap="square" rtlCol="0">
            <a:spAutoFit/>
          </a:bodyPr>
          <a:lstStyle/>
          <a:p>
            <a:pPr algn="just"/>
            <a:r>
              <a:rPr lang="hu-HU" sz="1600" dirty="0">
                <a:solidFill>
                  <a:schemeClr val="accent1">
                    <a:lumMod val="50000"/>
                  </a:schemeClr>
                </a:solidFill>
                <a:latin typeface="Gabriola" panose="04040605051002020D02" pitchFamily="82" charset="0"/>
              </a:rPr>
              <a:t>Egyéb:</a:t>
            </a:r>
          </a:p>
          <a:p>
            <a:endParaRPr lang="hu-HU" sz="1600" dirty="0"/>
          </a:p>
        </p:txBody>
      </p:sp>
      <p:sp>
        <p:nvSpPr>
          <p:cNvPr id="71" name="Téglalap: lekerekített 70">
            <a:extLst>
              <a:ext uri="{FF2B5EF4-FFF2-40B4-BE49-F238E27FC236}">
                <a16:creationId xmlns:a16="http://schemas.microsoft.com/office/drawing/2014/main" id="{43D8B7E6-E604-46BD-AFED-280E8B7AA9FA}"/>
              </a:ext>
            </a:extLst>
          </p:cNvPr>
          <p:cNvSpPr/>
          <p:nvPr/>
        </p:nvSpPr>
        <p:spPr>
          <a:xfrm>
            <a:off x="1736045" y="6127042"/>
            <a:ext cx="989621" cy="150226"/>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2" name="Szövegdoboz 71">
            <a:extLst>
              <a:ext uri="{FF2B5EF4-FFF2-40B4-BE49-F238E27FC236}">
                <a16:creationId xmlns:a16="http://schemas.microsoft.com/office/drawing/2014/main" id="{BBDAAA75-3545-4968-B06C-5627A259580B}"/>
              </a:ext>
            </a:extLst>
          </p:cNvPr>
          <p:cNvSpPr txBox="1"/>
          <p:nvPr/>
        </p:nvSpPr>
        <p:spPr>
          <a:xfrm>
            <a:off x="271026" y="1503830"/>
            <a:ext cx="939044" cy="646331"/>
          </a:xfrm>
          <a:prstGeom prst="rect">
            <a:avLst/>
          </a:prstGeom>
          <a:noFill/>
        </p:spPr>
        <p:txBody>
          <a:bodyPr wrap="square" rtlCol="0">
            <a:spAutoFit/>
          </a:bodyPr>
          <a:lstStyle/>
          <a:p>
            <a:pPr algn="just"/>
            <a:r>
              <a:rPr lang="hu-HU" dirty="0">
                <a:solidFill>
                  <a:schemeClr val="bg1">
                    <a:lumMod val="50000"/>
                  </a:schemeClr>
                </a:solidFill>
                <a:latin typeface="Gabriola" panose="04040605051002020D02" pitchFamily="82" charset="0"/>
              </a:rPr>
              <a:t>Jóska Pista</a:t>
            </a:r>
          </a:p>
          <a:p>
            <a:endParaRPr lang="hu-HU" dirty="0"/>
          </a:p>
        </p:txBody>
      </p:sp>
      <p:sp>
        <p:nvSpPr>
          <p:cNvPr id="73" name="Szövegdoboz 72">
            <a:extLst>
              <a:ext uri="{FF2B5EF4-FFF2-40B4-BE49-F238E27FC236}">
                <a16:creationId xmlns:a16="http://schemas.microsoft.com/office/drawing/2014/main" id="{E75C3C5B-A4C0-4E42-A2F7-EE68D096EBAA}"/>
              </a:ext>
            </a:extLst>
          </p:cNvPr>
          <p:cNvSpPr txBox="1"/>
          <p:nvPr/>
        </p:nvSpPr>
        <p:spPr>
          <a:xfrm>
            <a:off x="2597776" y="3957787"/>
            <a:ext cx="637459" cy="646331"/>
          </a:xfrm>
          <a:prstGeom prst="rect">
            <a:avLst/>
          </a:prstGeom>
          <a:noFill/>
        </p:spPr>
        <p:txBody>
          <a:bodyPr wrap="square" rtlCol="0">
            <a:spAutoFit/>
          </a:bodyPr>
          <a:lstStyle/>
          <a:p>
            <a:pPr algn="just"/>
            <a:r>
              <a:rPr lang="hu-HU" dirty="0">
                <a:solidFill>
                  <a:schemeClr val="accent1">
                    <a:lumMod val="50000"/>
                  </a:schemeClr>
                </a:solidFill>
                <a:latin typeface="Gabriola" panose="04040605051002020D02" pitchFamily="82" charset="0"/>
              </a:rPr>
              <a:t>Kor:</a:t>
            </a:r>
          </a:p>
          <a:p>
            <a:endParaRPr lang="hu-HU" dirty="0"/>
          </a:p>
        </p:txBody>
      </p:sp>
      <p:sp>
        <p:nvSpPr>
          <p:cNvPr id="74" name="Téglalap: lekerekített 73">
            <a:extLst>
              <a:ext uri="{FF2B5EF4-FFF2-40B4-BE49-F238E27FC236}">
                <a16:creationId xmlns:a16="http://schemas.microsoft.com/office/drawing/2014/main" id="{39E89992-A692-4804-975F-FFA89147BB7F}"/>
              </a:ext>
            </a:extLst>
          </p:cNvPr>
          <p:cNvSpPr/>
          <p:nvPr/>
        </p:nvSpPr>
        <p:spPr>
          <a:xfrm>
            <a:off x="2686777" y="4320542"/>
            <a:ext cx="476707" cy="291044"/>
          </a:xfrm>
          <a:prstGeom prst="roundRect">
            <a:avLst/>
          </a:prstGeom>
          <a:solidFill>
            <a:srgbClr val="F4F5FA"/>
          </a:solidFill>
          <a:ln>
            <a:solidFill>
              <a:srgbClr val="D3D8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02647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Kép 32">
            <a:extLst>
              <a:ext uri="{FF2B5EF4-FFF2-40B4-BE49-F238E27FC236}">
                <a16:creationId xmlns:a16="http://schemas.microsoft.com/office/drawing/2014/main" id="{B56AC376-02FD-42CE-8ABF-54C3661875C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b="1168"/>
          <a:stretch/>
        </p:blipFill>
        <p:spPr>
          <a:xfrm>
            <a:off x="-1" y="401332"/>
            <a:ext cx="7199313" cy="5161268"/>
          </a:xfrm>
          <a:prstGeom prst="rect">
            <a:avLst/>
          </a:prstGeom>
        </p:spPr>
      </p:pic>
      <p:pic>
        <p:nvPicPr>
          <p:cNvPr id="24" name="Kép 23">
            <a:extLst>
              <a:ext uri="{FF2B5EF4-FFF2-40B4-BE49-F238E27FC236}">
                <a16:creationId xmlns:a16="http://schemas.microsoft.com/office/drawing/2014/main" id="{182AA6E5-CE31-4EF5-9D42-1FA3450DB6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tretch>
            <a:fillRect/>
          </a:stretch>
        </p:blipFill>
        <p:spPr>
          <a:xfrm>
            <a:off x="0" y="5577535"/>
            <a:ext cx="7199313" cy="5222228"/>
          </a:xfrm>
          <a:prstGeom prst="rect">
            <a:avLst/>
          </a:prstGeom>
        </p:spPr>
      </p:pic>
      <p:sp>
        <p:nvSpPr>
          <p:cNvPr id="82" name="Téglalap 81">
            <a:extLst>
              <a:ext uri="{FF2B5EF4-FFF2-40B4-BE49-F238E27FC236}">
                <a16:creationId xmlns:a16="http://schemas.microsoft.com/office/drawing/2014/main" id="{74CB1A87-6856-43A7-9074-AF5987310F11}"/>
              </a:ext>
            </a:extLst>
          </p:cNvPr>
          <p:cNvSpPr/>
          <p:nvPr/>
        </p:nvSpPr>
        <p:spPr>
          <a:xfrm>
            <a:off x="1" y="5415850"/>
            <a:ext cx="7199312" cy="403382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81" name="Téglalap 80">
            <a:extLst>
              <a:ext uri="{FF2B5EF4-FFF2-40B4-BE49-F238E27FC236}">
                <a16:creationId xmlns:a16="http://schemas.microsoft.com/office/drawing/2014/main" id="{348B9739-E8FA-4DB8-AB0F-CEC6C10E1E83}"/>
              </a:ext>
            </a:extLst>
          </p:cNvPr>
          <p:cNvSpPr/>
          <p:nvPr/>
        </p:nvSpPr>
        <p:spPr>
          <a:xfrm>
            <a:off x="-2" y="1168452"/>
            <a:ext cx="7199312" cy="3755273"/>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4" name="Téglalap 43">
            <a:extLst>
              <a:ext uri="{FF2B5EF4-FFF2-40B4-BE49-F238E27FC236}">
                <a16:creationId xmlns:a16="http://schemas.microsoft.com/office/drawing/2014/main" id="{94510D6F-F1AD-451D-9984-A2A2814143F3}"/>
              </a:ext>
            </a:extLst>
          </p:cNvPr>
          <p:cNvSpPr/>
          <p:nvPr/>
        </p:nvSpPr>
        <p:spPr>
          <a:xfrm>
            <a:off x="-1" y="9457645"/>
            <a:ext cx="7199313" cy="1342118"/>
          </a:xfrm>
          <a:prstGeom prst="rect">
            <a:avLst/>
          </a:prstGeom>
          <a:solidFill>
            <a:schemeClr val="tx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Téglalap 17">
            <a:extLst>
              <a:ext uri="{FF2B5EF4-FFF2-40B4-BE49-F238E27FC236}">
                <a16:creationId xmlns:a16="http://schemas.microsoft.com/office/drawing/2014/main" id="{E8343BAD-F5C9-41AD-9567-16258ABE542E}"/>
              </a:ext>
            </a:extLst>
          </p:cNvPr>
          <p:cNvSpPr/>
          <p:nvPr/>
        </p:nvSpPr>
        <p:spPr>
          <a:xfrm>
            <a:off x="-2" y="-32000"/>
            <a:ext cx="7199315" cy="426214"/>
          </a:xfrm>
          <a:prstGeom prst="rect">
            <a:avLst/>
          </a:prstGeom>
          <a:solidFill>
            <a:schemeClr val="bg1">
              <a:lumMod val="95000"/>
              <a:alpha val="56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9" name="Szövegdoboz 18">
            <a:extLst>
              <a:ext uri="{FF2B5EF4-FFF2-40B4-BE49-F238E27FC236}">
                <a16:creationId xmlns:a16="http://schemas.microsoft.com/office/drawing/2014/main" id="{3871605B-7989-4E60-8CAE-4D5AD27D46E1}"/>
              </a:ext>
            </a:extLst>
          </p:cNvPr>
          <p:cNvSpPr txBox="1"/>
          <p:nvPr/>
        </p:nvSpPr>
        <p:spPr>
          <a:xfrm>
            <a:off x="2442883" y="0"/>
            <a:ext cx="4756430" cy="369332"/>
          </a:xfrm>
          <a:prstGeom prst="rect">
            <a:avLst/>
          </a:prstGeom>
          <a:noFill/>
        </p:spPr>
        <p:txBody>
          <a:bodyPr wrap="none" rtlCol="0">
            <a:spAutoFit/>
          </a:bodyPr>
          <a:lstStyle/>
          <a:p>
            <a:r>
              <a:rPr lang="hu-HU" dirty="0">
                <a:solidFill>
                  <a:schemeClr val="bg2">
                    <a:lumMod val="50000"/>
                  </a:schemeClr>
                </a:solidFill>
                <a:latin typeface="Gabriola" panose="04040605051002020D02" pitchFamily="82" charset="0"/>
              </a:rPr>
              <a:t>Bemutatkozás    Visszajelzés    Az esküvőről    Galéria    Kapcsolat</a:t>
            </a:r>
          </a:p>
        </p:txBody>
      </p:sp>
      <p:pic>
        <p:nvPicPr>
          <p:cNvPr id="22" name="Kép 21">
            <a:extLst>
              <a:ext uri="{FF2B5EF4-FFF2-40B4-BE49-F238E27FC236}">
                <a16:creationId xmlns:a16="http://schemas.microsoft.com/office/drawing/2014/main" id="{4A32B54C-031E-4105-8485-020641170459}"/>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441" y="-51346"/>
            <a:ext cx="452049" cy="472024"/>
          </a:xfrm>
          <a:prstGeom prst="rect">
            <a:avLst/>
          </a:prstGeom>
        </p:spPr>
      </p:pic>
      <p:sp>
        <p:nvSpPr>
          <p:cNvPr id="43" name="Téglalap: lekerekített 42">
            <a:extLst>
              <a:ext uri="{FF2B5EF4-FFF2-40B4-BE49-F238E27FC236}">
                <a16:creationId xmlns:a16="http://schemas.microsoft.com/office/drawing/2014/main" id="{E35215DD-260B-4411-A462-68BC14650B9D}"/>
              </a:ext>
            </a:extLst>
          </p:cNvPr>
          <p:cNvSpPr/>
          <p:nvPr/>
        </p:nvSpPr>
        <p:spPr>
          <a:xfrm>
            <a:off x="4350180"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7" name="Szövegdoboz 36">
            <a:extLst>
              <a:ext uri="{FF2B5EF4-FFF2-40B4-BE49-F238E27FC236}">
                <a16:creationId xmlns:a16="http://schemas.microsoft.com/office/drawing/2014/main" id="{EAEFAAE9-2711-423E-B23F-600A5F746A46}"/>
              </a:ext>
            </a:extLst>
          </p:cNvPr>
          <p:cNvSpPr txBox="1"/>
          <p:nvPr/>
        </p:nvSpPr>
        <p:spPr>
          <a:xfrm>
            <a:off x="1918603" y="9356537"/>
            <a:ext cx="3434348" cy="584775"/>
          </a:xfrm>
          <a:prstGeom prst="rect">
            <a:avLst/>
          </a:prstGeom>
          <a:noFill/>
        </p:spPr>
        <p:txBody>
          <a:bodyPr wrap="square" rtlCol="0">
            <a:spAutoFit/>
          </a:bodyPr>
          <a:lstStyle/>
          <a:p>
            <a:pPr algn="ctr"/>
            <a:r>
              <a:rPr lang="hu-HU" sz="3200" b="1" dirty="0">
                <a:solidFill>
                  <a:schemeClr val="bg1"/>
                </a:solidFill>
                <a:effectLst>
                  <a:outerShdw blurRad="38100" dist="38100" dir="2700000" algn="tl">
                    <a:srgbClr val="000000">
                      <a:alpha val="43137"/>
                    </a:srgbClr>
                  </a:outerShdw>
                </a:effectLst>
                <a:latin typeface="Kunstler Script" panose="030304020206070D0D06" pitchFamily="66" charset="0"/>
              </a:rPr>
              <a:t>Már csak</a:t>
            </a:r>
          </a:p>
        </p:txBody>
      </p:sp>
      <p:sp>
        <p:nvSpPr>
          <p:cNvPr id="39" name="Téglalap: lekerekített 38">
            <a:extLst>
              <a:ext uri="{FF2B5EF4-FFF2-40B4-BE49-F238E27FC236}">
                <a16:creationId xmlns:a16="http://schemas.microsoft.com/office/drawing/2014/main" id="{06AC0857-C4F3-4069-9ED3-1E9BC2366FA6}"/>
              </a:ext>
            </a:extLst>
          </p:cNvPr>
          <p:cNvSpPr/>
          <p:nvPr/>
        </p:nvSpPr>
        <p:spPr>
          <a:xfrm>
            <a:off x="2226177"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Téglalap: lekerekített 40">
            <a:extLst>
              <a:ext uri="{FF2B5EF4-FFF2-40B4-BE49-F238E27FC236}">
                <a16:creationId xmlns:a16="http://schemas.microsoft.com/office/drawing/2014/main" id="{8184C23B-E8C8-40E7-A345-675DA0D3A11A}"/>
              </a:ext>
            </a:extLst>
          </p:cNvPr>
          <p:cNvSpPr/>
          <p:nvPr/>
        </p:nvSpPr>
        <p:spPr>
          <a:xfrm>
            <a:off x="2934178" y="9881598"/>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2" name="Téglalap: lekerekített 41">
            <a:extLst>
              <a:ext uri="{FF2B5EF4-FFF2-40B4-BE49-F238E27FC236}">
                <a16:creationId xmlns:a16="http://schemas.microsoft.com/office/drawing/2014/main" id="{497E0140-C34D-43C6-A492-69C05194CA07}"/>
              </a:ext>
            </a:extLst>
          </p:cNvPr>
          <p:cNvSpPr/>
          <p:nvPr/>
        </p:nvSpPr>
        <p:spPr>
          <a:xfrm>
            <a:off x="3642179" y="9888725"/>
            <a:ext cx="667544" cy="770495"/>
          </a:xfrm>
          <a:prstGeom prst="roundRect">
            <a:avLst/>
          </a:prstGeom>
          <a:solidFill>
            <a:schemeClr val="bg1">
              <a:lumMod val="95000"/>
              <a:alpha val="5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Szövegdoboz 16">
            <a:extLst>
              <a:ext uri="{FF2B5EF4-FFF2-40B4-BE49-F238E27FC236}">
                <a16:creationId xmlns:a16="http://schemas.microsoft.com/office/drawing/2014/main" id="{48B3A1B8-ED05-4DFD-A018-133155089294}"/>
              </a:ext>
            </a:extLst>
          </p:cNvPr>
          <p:cNvSpPr txBox="1"/>
          <p:nvPr/>
        </p:nvSpPr>
        <p:spPr>
          <a:xfrm>
            <a:off x="1808213" y="9579459"/>
            <a:ext cx="3434348" cy="1015663"/>
          </a:xfrm>
          <a:prstGeom prst="rect">
            <a:avLst/>
          </a:prstGeom>
          <a:noFill/>
        </p:spPr>
        <p:txBody>
          <a:bodyPr wrap="square" rtlCol="0">
            <a:spAutoFit/>
          </a:bodyPr>
          <a:lstStyle/>
          <a:p>
            <a:pPr algn="ctr"/>
            <a:r>
              <a:rPr lang="hu-HU" sz="6000" b="1" dirty="0">
                <a:solidFill>
                  <a:schemeClr val="bg1"/>
                </a:solidFill>
                <a:effectLst>
                  <a:outerShdw blurRad="38100" dist="38100" dir="2700000" algn="tl">
                    <a:srgbClr val="000000">
                      <a:alpha val="43137"/>
                    </a:srgbClr>
                  </a:outerShdw>
                </a:effectLst>
                <a:latin typeface="Kunstler Script" panose="030304020206070D0D06" pitchFamily="66" charset="0"/>
              </a:rPr>
              <a:t>47  17  40  11</a:t>
            </a:r>
          </a:p>
        </p:txBody>
      </p:sp>
      <p:sp>
        <p:nvSpPr>
          <p:cNvPr id="35" name="Szövegdoboz 34">
            <a:extLst>
              <a:ext uri="{FF2B5EF4-FFF2-40B4-BE49-F238E27FC236}">
                <a16:creationId xmlns:a16="http://schemas.microsoft.com/office/drawing/2014/main" id="{1081C35C-E6DC-4D8C-85A7-828960550087}"/>
              </a:ext>
            </a:extLst>
          </p:cNvPr>
          <p:cNvSpPr txBox="1"/>
          <p:nvPr/>
        </p:nvSpPr>
        <p:spPr>
          <a:xfrm>
            <a:off x="1995588" y="10277839"/>
            <a:ext cx="3434348" cy="400110"/>
          </a:xfrm>
          <a:prstGeom prst="rect">
            <a:avLst/>
          </a:prstGeom>
          <a:noFill/>
        </p:spPr>
        <p:txBody>
          <a:bodyPr wrap="square" rtlCol="0">
            <a:spAutoFit/>
          </a:bodyPr>
          <a:lstStyle/>
          <a:p>
            <a:pPr algn="ctr"/>
            <a:r>
              <a:rPr lang="hu-HU" sz="2000" b="1" dirty="0">
                <a:solidFill>
                  <a:schemeClr val="bg1"/>
                </a:solidFill>
                <a:effectLst>
                  <a:outerShdw blurRad="38100" dist="38100" dir="2700000" algn="tl">
                    <a:srgbClr val="000000">
                      <a:alpha val="43137"/>
                    </a:srgbClr>
                  </a:outerShdw>
                </a:effectLst>
                <a:latin typeface="Kunstler Script" panose="030304020206070D0D06" pitchFamily="66" charset="0"/>
              </a:rPr>
              <a:t>nap          óra            perc      másodperc</a:t>
            </a:r>
          </a:p>
        </p:txBody>
      </p:sp>
      <p:sp>
        <p:nvSpPr>
          <p:cNvPr id="30" name="Szövegdoboz 29">
            <a:extLst>
              <a:ext uri="{FF2B5EF4-FFF2-40B4-BE49-F238E27FC236}">
                <a16:creationId xmlns:a16="http://schemas.microsoft.com/office/drawing/2014/main" id="{FF1EA583-46D3-40B6-9470-3377BB601438}"/>
              </a:ext>
            </a:extLst>
          </p:cNvPr>
          <p:cNvSpPr txBox="1"/>
          <p:nvPr/>
        </p:nvSpPr>
        <p:spPr>
          <a:xfrm>
            <a:off x="227328" y="530150"/>
            <a:ext cx="4166869" cy="5016758"/>
          </a:xfrm>
          <a:prstGeom prst="rect">
            <a:avLst/>
          </a:prstGeom>
          <a:noFill/>
        </p:spPr>
        <p:txBody>
          <a:bodyPr wrap="square" rtlCol="0">
            <a:spAutoFit/>
          </a:bodyPr>
          <a:lstStyle/>
          <a:p>
            <a:r>
              <a:rPr lang="hu-HU" sz="2400" dirty="0">
                <a:solidFill>
                  <a:schemeClr val="accent1">
                    <a:lumMod val="50000"/>
                  </a:schemeClr>
                </a:solidFill>
                <a:latin typeface="Gabriola" panose="04040605051002020D02" pitchFamily="82" charset="0"/>
              </a:rPr>
              <a:t>Helyszínek:</a:t>
            </a:r>
          </a:p>
          <a:p>
            <a:endParaRPr lang="hu-HU" sz="1200" dirty="0">
              <a:solidFill>
                <a:schemeClr val="accent1">
                  <a:lumMod val="50000"/>
                </a:schemeClr>
              </a:solidFill>
              <a:latin typeface="Gabriola" panose="04040605051002020D02" pitchFamily="82" charset="0"/>
            </a:endParaRPr>
          </a:p>
          <a:p>
            <a:r>
              <a:rPr lang="hu-HU" dirty="0">
                <a:solidFill>
                  <a:schemeClr val="accent1">
                    <a:lumMod val="50000"/>
                  </a:schemeClr>
                </a:solidFill>
                <a:latin typeface="Gabriola" panose="04040605051002020D02" pitchFamily="82" charset="0"/>
              </a:rPr>
              <a:t>          Érkezés, polgári szertartás és lakodalom helyszíne:</a:t>
            </a:r>
          </a:p>
          <a:p>
            <a:endParaRPr lang="hu-HU" sz="1000" dirty="0">
              <a:solidFill>
                <a:schemeClr val="accent1">
                  <a:lumMod val="50000"/>
                </a:schemeClr>
              </a:solidFill>
              <a:latin typeface="Gabriola" panose="04040605051002020D02" pitchFamily="82" charset="0"/>
            </a:endParaRPr>
          </a:p>
          <a:p>
            <a:r>
              <a:rPr lang="hu-HU" dirty="0">
                <a:solidFill>
                  <a:schemeClr val="accent1">
                    <a:lumMod val="50000"/>
                  </a:schemeClr>
                </a:solidFill>
                <a:latin typeface="Gabriola" panose="04040605051002020D02" pitchFamily="82" charset="0"/>
              </a:rPr>
              <a:t>Talizmán Étterem és Panzió</a:t>
            </a:r>
          </a:p>
          <a:p>
            <a:r>
              <a:rPr lang="hu-HU" dirty="0">
                <a:solidFill>
                  <a:schemeClr val="accent1">
                    <a:lumMod val="50000"/>
                  </a:schemeClr>
                </a:solidFill>
                <a:latin typeface="Gabriola" panose="04040605051002020D02" pitchFamily="82" charset="0"/>
              </a:rPr>
              <a:t>          Miskolc, Vár u. 14.</a:t>
            </a:r>
          </a:p>
          <a:p>
            <a:endParaRPr lang="hu-HU" sz="2400" dirty="0">
              <a:solidFill>
                <a:schemeClr val="accent1">
                  <a:lumMod val="50000"/>
                </a:schemeClr>
              </a:solidFill>
              <a:latin typeface="Gabriola" panose="04040605051002020D02" pitchFamily="82" charset="0"/>
            </a:endParaRPr>
          </a:p>
          <a:p>
            <a:r>
              <a:rPr lang="hu-HU" dirty="0">
                <a:solidFill>
                  <a:schemeClr val="accent1">
                    <a:lumMod val="50000"/>
                  </a:schemeClr>
                </a:solidFill>
                <a:latin typeface="Gabriola" panose="04040605051002020D02" pitchFamily="82" charset="0"/>
              </a:rPr>
              <a:t>        Templomi esküvő helyszíne:</a:t>
            </a:r>
          </a:p>
          <a:p>
            <a:endParaRPr lang="hu-HU" sz="1000" dirty="0">
              <a:solidFill>
                <a:schemeClr val="accent1">
                  <a:lumMod val="50000"/>
                </a:schemeClr>
              </a:solidFill>
              <a:latin typeface="Gabriola" panose="04040605051002020D02" pitchFamily="82" charset="0"/>
            </a:endParaRPr>
          </a:p>
          <a:p>
            <a:r>
              <a:rPr lang="hu-HU" dirty="0">
                <a:solidFill>
                  <a:schemeClr val="accent1">
                    <a:lumMod val="50000"/>
                  </a:schemeClr>
                </a:solidFill>
                <a:latin typeface="Gabriola" panose="04040605051002020D02" pitchFamily="82" charset="0"/>
              </a:rPr>
              <a:t>Diósgyőri Református Templom</a:t>
            </a:r>
          </a:p>
          <a:p>
            <a:r>
              <a:rPr lang="hu-HU" dirty="0">
                <a:solidFill>
                  <a:schemeClr val="accent1">
                    <a:lumMod val="50000"/>
                  </a:schemeClr>
                </a:solidFill>
                <a:latin typeface="Gabriola" panose="04040605051002020D02" pitchFamily="82" charset="0"/>
              </a:rPr>
              <a:t>         Miskolc, Táncsics Mihály tér  1.</a:t>
            </a:r>
          </a:p>
          <a:p>
            <a:endParaRPr lang="hu-HU" sz="2400" dirty="0">
              <a:solidFill>
                <a:schemeClr val="accent1">
                  <a:lumMod val="50000"/>
                </a:schemeClr>
              </a:solidFill>
              <a:latin typeface="Gabriola" panose="04040605051002020D02" pitchFamily="82" charset="0"/>
            </a:endParaRPr>
          </a:p>
          <a:p>
            <a:r>
              <a:rPr lang="hu-HU" dirty="0">
                <a:solidFill>
                  <a:schemeClr val="accent1">
                    <a:lumMod val="50000"/>
                  </a:schemeClr>
                </a:solidFill>
                <a:latin typeface="Gabriola" panose="04040605051002020D02" pitchFamily="82" charset="0"/>
              </a:rPr>
              <a:t>P Parkoló:</a:t>
            </a:r>
          </a:p>
          <a:p>
            <a:endParaRPr lang="hu-HU" sz="1000" dirty="0">
              <a:solidFill>
                <a:schemeClr val="accent1">
                  <a:lumMod val="50000"/>
                </a:schemeClr>
              </a:solidFill>
              <a:latin typeface="Gabriola" panose="04040605051002020D02" pitchFamily="82" charset="0"/>
            </a:endParaRPr>
          </a:p>
          <a:p>
            <a:r>
              <a:rPr lang="hu-HU" kern="0" dirty="0">
                <a:solidFill>
                  <a:schemeClr val="accent1">
                    <a:lumMod val="50000"/>
                  </a:schemeClr>
                </a:solidFill>
                <a:latin typeface="Gabriola" panose="04040605051002020D02" pitchFamily="82" charset="0"/>
              </a:rPr>
              <a:t>         </a:t>
            </a:r>
            <a:r>
              <a:rPr lang="hu-HU" dirty="0">
                <a:solidFill>
                  <a:schemeClr val="accent1">
                    <a:lumMod val="50000"/>
                  </a:schemeClr>
                </a:solidFill>
                <a:latin typeface="Gabriola" panose="04040605051002020D02" pitchFamily="82" charset="0"/>
              </a:rPr>
              <a:t>Miskolc, Tapolcarét</a:t>
            </a:r>
          </a:p>
          <a:p>
            <a:r>
              <a:rPr lang="hu-HU" dirty="0">
                <a:solidFill>
                  <a:schemeClr val="accent1">
                    <a:lumMod val="50000"/>
                  </a:schemeClr>
                </a:solidFill>
                <a:latin typeface="Gabriola" panose="04040605051002020D02" pitchFamily="82" charset="0"/>
              </a:rPr>
              <a:t>Talizmán étteremben - korlátozott számban</a:t>
            </a:r>
          </a:p>
          <a:p>
            <a:endParaRPr lang="hu-HU" dirty="0">
              <a:solidFill>
                <a:schemeClr val="accent1">
                  <a:lumMod val="50000"/>
                </a:schemeClr>
              </a:solidFill>
              <a:latin typeface="Gabriola" panose="04040605051002020D02" pitchFamily="82" charset="0"/>
            </a:endParaRPr>
          </a:p>
          <a:p>
            <a:endParaRPr lang="hu-HU" dirty="0">
              <a:solidFill>
                <a:schemeClr val="accent1">
                  <a:lumMod val="50000"/>
                </a:schemeClr>
              </a:solidFill>
              <a:latin typeface="Gabriola" panose="04040605051002020D02" pitchFamily="82" charset="0"/>
            </a:endParaRPr>
          </a:p>
        </p:txBody>
      </p:sp>
      <p:sp>
        <p:nvSpPr>
          <p:cNvPr id="52" name="Szövegdoboz 51">
            <a:extLst>
              <a:ext uri="{FF2B5EF4-FFF2-40B4-BE49-F238E27FC236}">
                <a16:creationId xmlns:a16="http://schemas.microsoft.com/office/drawing/2014/main" id="{08E8ACF8-FAFD-45AF-A454-6EFEFC0F00D3}"/>
              </a:ext>
            </a:extLst>
          </p:cNvPr>
          <p:cNvSpPr txBox="1"/>
          <p:nvPr/>
        </p:nvSpPr>
        <p:spPr>
          <a:xfrm>
            <a:off x="227216" y="5040998"/>
            <a:ext cx="2083546" cy="461665"/>
          </a:xfrm>
          <a:prstGeom prst="rect">
            <a:avLst/>
          </a:prstGeom>
          <a:noFill/>
        </p:spPr>
        <p:txBody>
          <a:bodyPr wrap="square" rtlCol="0">
            <a:spAutoFit/>
          </a:bodyPr>
          <a:lstStyle/>
          <a:p>
            <a:r>
              <a:rPr lang="hu-HU" sz="2400" dirty="0">
                <a:solidFill>
                  <a:schemeClr val="accent1">
                    <a:lumMod val="50000"/>
                  </a:schemeClr>
                </a:solidFill>
                <a:latin typeface="Gabriola" panose="04040605051002020D02" pitchFamily="82" charset="0"/>
              </a:rPr>
              <a:t>Esküvő menete:</a:t>
            </a:r>
          </a:p>
        </p:txBody>
      </p:sp>
      <p:pic>
        <p:nvPicPr>
          <p:cNvPr id="25" name="Kép 24">
            <a:extLst>
              <a:ext uri="{FF2B5EF4-FFF2-40B4-BE49-F238E27FC236}">
                <a16:creationId xmlns:a16="http://schemas.microsoft.com/office/drawing/2014/main" id="{7A532836-DB9A-416B-8CFE-2EA0D2548EE8}"/>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37094" t="31450" r="52840" b="52815"/>
          <a:stretch/>
        </p:blipFill>
        <p:spPr>
          <a:xfrm>
            <a:off x="3011540" y="6292591"/>
            <a:ext cx="383647" cy="399466"/>
          </a:xfrm>
          <a:prstGeom prst="rect">
            <a:avLst/>
          </a:prstGeom>
          <a:ln>
            <a:noFill/>
          </a:ln>
        </p:spPr>
      </p:pic>
      <p:pic>
        <p:nvPicPr>
          <p:cNvPr id="26" name="Kép 25">
            <a:extLst>
              <a:ext uri="{FF2B5EF4-FFF2-40B4-BE49-F238E27FC236}">
                <a16:creationId xmlns:a16="http://schemas.microsoft.com/office/drawing/2014/main" id="{5F2F15D0-8E9B-4747-A650-8C288B700A39}"/>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77174" t="74013" r="7426" b="6435"/>
          <a:stretch/>
        </p:blipFill>
        <p:spPr>
          <a:xfrm>
            <a:off x="2907634" y="5415850"/>
            <a:ext cx="586981" cy="496389"/>
          </a:xfrm>
          <a:prstGeom prst="rect">
            <a:avLst/>
          </a:prstGeom>
          <a:ln>
            <a:noFill/>
          </a:ln>
        </p:spPr>
      </p:pic>
      <p:pic>
        <p:nvPicPr>
          <p:cNvPr id="27" name="Kép 26">
            <a:extLst>
              <a:ext uri="{FF2B5EF4-FFF2-40B4-BE49-F238E27FC236}">
                <a16:creationId xmlns:a16="http://schemas.microsoft.com/office/drawing/2014/main" id="{37365153-C808-4173-A79F-8B234CF9A7ED}"/>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8525" t="30587" r="79074" b="54426"/>
          <a:stretch/>
        </p:blipFill>
        <p:spPr>
          <a:xfrm>
            <a:off x="3551203" y="6806587"/>
            <a:ext cx="472700" cy="380498"/>
          </a:xfrm>
          <a:prstGeom prst="rect">
            <a:avLst/>
          </a:prstGeom>
          <a:ln>
            <a:noFill/>
          </a:ln>
        </p:spPr>
      </p:pic>
      <p:pic>
        <p:nvPicPr>
          <p:cNvPr id="28" name="Kép 27">
            <a:extLst>
              <a:ext uri="{FF2B5EF4-FFF2-40B4-BE49-F238E27FC236}">
                <a16:creationId xmlns:a16="http://schemas.microsoft.com/office/drawing/2014/main" id="{9343CD6E-DB9F-4EB6-B42D-15FDA76193CF}"/>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50421" t="28949" r="34956" b="51842"/>
          <a:stretch/>
        </p:blipFill>
        <p:spPr>
          <a:xfrm>
            <a:off x="2923226" y="7277507"/>
            <a:ext cx="557348" cy="487681"/>
          </a:xfrm>
          <a:prstGeom prst="rect">
            <a:avLst/>
          </a:prstGeom>
          <a:ln>
            <a:noFill/>
          </a:ln>
        </p:spPr>
      </p:pic>
      <p:pic>
        <p:nvPicPr>
          <p:cNvPr id="29" name="Kép 28">
            <a:extLst>
              <a:ext uri="{FF2B5EF4-FFF2-40B4-BE49-F238E27FC236}">
                <a16:creationId xmlns:a16="http://schemas.microsoft.com/office/drawing/2014/main" id="{5EB3532E-294B-4BD6-AC65-60EC336373FB}"/>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78545" t="6639" r="7654" b="74230"/>
          <a:stretch/>
        </p:blipFill>
        <p:spPr>
          <a:xfrm>
            <a:off x="3011592" y="8348455"/>
            <a:ext cx="526021" cy="485694"/>
          </a:xfrm>
          <a:prstGeom prst="rect">
            <a:avLst/>
          </a:prstGeom>
          <a:ln>
            <a:noFill/>
          </a:ln>
        </p:spPr>
      </p:pic>
      <p:pic>
        <p:nvPicPr>
          <p:cNvPr id="31" name="Kép 30">
            <a:extLst>
              <a:ext uri="{FF2B5EF4-FFF2-40B4-BE49-F238E27FC236}">
                <a16:creationId xmlns:a16="http://schemas.microsoft.com/office/drawing/2014/main" id="{F059FBBE-00BF-4373-B4AE-226563D074B9}"/>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78297" t="53550" r="8284" b="29642"/>
          <a:stretch/>
        </p:blipFill>
        <p:spPr>
          <a:xfrm>
            <a:off x="3290896" y="9008022"/>
            <a:ext cx="511487" cy="426721"/>
          </a:xfrm>
          <a:prstGeom prst="rect">
            <a:avLst/>
          </a:prstGeom>
          <a:ln>
            <a:noFill/>
          </a:ln>
        </p:spPr>
      </p:pic>
      <p:sp>
        <p:nvSpPr>
          <p:cNvPr id="34" name="Szövegdoboz 33">
            <a:extLst>
              <a:ext uri="{FF2B5EF4-FFF2-40B4-BE49-F238E27FC236}">
                <a16:creationId xmlns:a16="http://schemas.microsoft.com/office/drawing/2014/main" id="{696BD41A-0E5C-492C-8DD6-81175451CD03}"/>
              </a:ext>
            </a:extLst>
          </p:cNvPr>
          <p:cNvSpPr txBox="1"/>
          <p:nvPr/>
        </p:nvSpPr>
        <p:spPr>
          <a:xfrm>
            <a:off x="2944481" y="5784995"/>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15:00</a:t>
            </a:r>
            <a:endParaRPr lang="hu-HU" dirty="0">
              <a:solidFill>
                <a:schemeClr val="accent1">
                  <a:lumMod val="50000"/>
                </a:schemeClr>
              </a:solidFill>
              <a:latin typeface="Garamond" panose="02020404030301010803" pitchFamily="18" charset="0"/>
            </a:endParaRPr>
          </a:p>
        </p:txBody>
      </p:sp>
      <p:sp>
        <p:nvSpPr>
          <p:cNvPr id="36" name="Szövegdoboz 35">
            <a:extLst>
              <a:ext uri="{FF2B5EF4-FFF2-40B4-BE49-F238E27FC236}">
                <a16:creationId xmlns:a16="http://schemas.microsoft.com/office/drawing/2014/main" id="{F03C8A21-45BC-4022-ABE9-C8902750DA71}"/>
              </a:ext>
            </a:extLst>
          </p:cNvPr>
          <p:cNvSpPr txBox="1"/>
          <p:nvPr/>
        </p:nvSpPr>
        <p:spPr>
          <a:xfrm>
            <a:off x="3616324" y="6193666"/>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15:30</a:t>
            </a:r>
            <a:endParaRPr lang="hu-HU" dirty="0">
              <a:solidFill>
                <a:schemeClr val="accent1">
                  <a:lumMod val="50000"/>
                </a:schemeClr>
              </a:solidFill>
              <a:latin typeface="Garamond" panose="02020404030301010803" pitchFamily="18" charset="0"/>
            </a:endParaRPr>
          </a:p>
        </p:txBody>
      </p:sp>
      <p:sp>
        <p:nvSpPr>
          <p:cNvPr id="45" name="Szövegdoboz 44">
            <a:extLst>
              <a:ext uri="{FF2B5EF4-FFF2-40B4-BE49-F238E27FC236}">
                <a16:creationId xmlns:a16="http://schemas.microsoft.com/office/drawing/2014/main" id="{0145776C-5043-4C06-BE12-24B0D5950176}"/>
              </a:ext>
            </a:extLst>
          </p:cNvPr>
          <p:cNvSpPr txBox="1"/>
          <p:nvPr/>
        </p:nvSpPr>
        <p:spPr>
          <a:xfrm>
            <a:off x="2923226" y="6624343"/>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16:30</a:t>
            </a:r>
            <a:endParaRPr lang="hu-HU" dirty="0">
              <a:solidFill>
                <a:schemeClr val="accent1">
                  <a:lumMod val="50000"/>
                </a:schemeClr>
              </a:solidFill>
              <a:latin typeface="Garamond" panose="02020404030301010803" pitchFamily="18" charset="0"/>
            </a:endParaRPr>
          </a:p>
        </p:txBody>
      </p:sp>
      <p:sp>
        <p:nvSpPr>
          <p:cNvPr id="46" name="Szövegdoboz 45">
            <a:extLst>
              <a:ext uri="{FF2B5EF4-FFF2-40B4-BE49-F238E27FC236}">
                <a16:creationId xmlns:a16="http://schemas.microsoft.com/office/drawing/2014/main" id="{CE5CED93-89AF-470D-998A-1D2D2C5E0C4D}"/>
              </a:ext>
            </a:extLst>
          </p:cNvPr>
          <p:cNvSpPr txBox="1"/>
          <p:nvPr/>
        </p:nvSpPr>
        <p:spPr>
          <a:xfrm>
            <a:off x="3553493" y="7106326"/>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17:00</a:t>
            </a:r>
            <a:endParaRPr lang="hu-HU" dirty="0">
              <a:solidFill>
                <a:schemeClr val="accent1">
                  <a:lumMod val="50000"/>
                </a:schemeClr>
              </a:solidFill>
              <a:latin typeface="Garamond" panose="02020404030301010803" pitchFamily="18" charset="0"/>
            </a:endParaRPr>
          </a:p>
        </p:txBody>
      </p:sp>
      <p:sp>
        <p:nvSpPr>
          <p:cNvPr id="47" name="Szövegdoboz 46">
            <a:extLst>
              <a:ext uri="{FF2B5EF4-FFF2-40B4-BE49-F238E27FC236}">
                <a16:creationId xmlns:a16="http://schemas.microsoft.com/office/drawing/2014/main" id="{E1794322-A4F1-4458-8D64-42A27B9A93EA}"/>
              </a:ext>
            </a:extLst>
          </p:cNvPr>
          <p:cNvSpPr txBox="1"/>
          <p:nvPr/>
        </p:nvSpPr>
        <p:spPr>
          <a:xfrm>
            <a:off x="3550855" y="8242074"/>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22:30</a:t>
            </a:r>
            <a:endParaRPr lang="hu-HU" dirty="0">
              <a:solidFill>
                <a:schemeClr val="accent1">
                  <a:lumMod val="50000"/>
                </a:schemeClr>
              </a:solidFill>
              <a:latin typeface="Garamond" panose="02020404030301010803" pitchFamily="18" charset="0"/>
            </a:endParaRPr>
          </a:p>
        </p:txBody>
      </p:sp>
      <p:cxnSp>
        <p:nvCxnSpPr>
          <p:cNvPr id="48" name="Egyenes összekötő 47">
            <a:extLst>
              <a:ext uri="{FF2B5EF4-FFF2-40B4-BE49-F238E27FC236}">
                <a16:creationId xmlns:a16="http://schemas.microsoft.com/office/drawing/2014/main" id="{F7B2DA7F-E8DE-48EF-BC4B-4D7D28B0283C}"/>
              </a:ext>
            </a:extLst>
          </p:cNvPr>
          <p:cNvCxnSpPr>
            <a:cxnSpLocks/>
          </p:cNvCxnSpPr>
          <p:nvPr/>
        </p:nvCxnSpPr>
        <p:spPr>
          <a:xfrm>
            <a:off x="3547167" y="5555180"/>
            <a:ext cx="0" cy="336305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Szövegdoboz 48">
            <a:extLst>
              <a:ext uri="{FF2B5EF4-FFF2-40B4-BE49-F238E27FC236}">
                <a16:creationId xmlns:a16="http://schemas.microsoft.com/office/drawing/2014/main" id="{C6527AD5-FEA0-4F41-B1CE-90EFA7A42AB4}"/>
              </a:ext>
            </a:extLst>
          </p:cNvPr>
          <p:cNvSpPr txBox="1"/>
          <p:nvPr/>
        </p:nvSpPr>
        <p:spPr>
          <a:xfrm>
            <a:off x="2906599" y="7611299"/>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19:00</a:t>
            </a:r>
            <a:endParaRPr lang="hu-HU" dirty="0">
              <a:solidFill>
                <a:schemeClr val="accent1">
                  <a:lumMod val="50000"/>
                </a:schemeClr>
              </a:solidFill>
              <a:latin typeface="Garamond" panose="02020404030301010803" pitchFamily="18" charset="0"/>
            </a:endParaRPr>
          </a:p>
        </p:txBody>
      </p:sp>
      <p:pic>
        <p:nvPicPr>
          <p:cNvPr id="50" name="Kép 49">
            <a:extLst>
              <a:ext uri="{FF2B5EF4-FFF2-40B4-BE49-F238E27FC236}">
                <a16:creationId xmlns:a16="http://schemas.microsoft.com/office/drawing/2014/main" id="{4C1CD264-9CF1-447E-AB8C-9C080C6DF807}"/>
              </a:ext>
            </a:extLst>
          </p:cNvPr>
          <p:cNvPicPr>
            <a:picLocks noChangeAspect="1"/>
          </p:cNvPicPr>
          <p:nvPr/>
        </p:nvPicPr>
        <p:blipFill rotWithShape="1">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79008" t="31250" r="9708" b="52088"/>
          <a:stretch/>
        </p:blipFill>
        <p:spPr>
          <a:xfrm>
            <a:off x="3548484" y="5942011"/>
            <a:ext cx="408236" cy="401541"/>
          </a:xfrm>
          <a:prstGeom prst="rect">
            <a:avLst/>
          </a:prstGeom>
        </p:spPr>
      </p:pic>
      <p:sp>
        <p:nvSpPr>
          <p:cNvPr id="51" name="Szövegdoboz 50">
            <a:extLst>
              <a:ext uri="{FF2B5EF4-FFF2-40B4-BE49-F238E27FC236}">
                <a16:creationId xmlns:a16="http://schemas.microsoft.com/office/drawing/2014/main" id="{367C66FD-2DED-4790-B833-5443EA7A8D42}"/>
              </a:ext>
            </a:extLst>
          </p:cNvPr>
          <p:cNvSpPr txBox="1"/>
          <p:nvPr/>
        </p:nvSpPr>
        <p:spPr>
          <a:xfrm>
            <a:off x="2951736" y="8715082"/>
            <a:ext cx="564578" cy="307777"/>
          </a:xfrm>
          <a:prstGeom prst="rect">
            <a:avLst/>
          </a:prstGeom>
          <a:noFill/>
          <a:ln>
            <a:noFill/>
          </a:ln>
        </p:spPr>
        <p:txBody>
          <a:bodyPr wrap="none" rtlCol="0">
            <a:spAutoFit/>
          </a:bodyPr>
          <a:lstStyle/>
          <a:p>
            <a:r>
              <a:rPr lang="hu-HU" sz="1400" dirty="0">
                <a:solidFill>
                  <a:schemeClr val="accent1">
                    <a:lumMod val="50000"/>
                  </a:schemeClr>
                </a:solidFill>
                <a:latin typeface="Garamond" panose="02020404030301010803" pitchFamily="18" charset="0"/>
              </a:rPr>
              <a:t>23:00</a:t>
            </a:r>
            <a:endParaRPr lang="hu-HU" dirty="0">
              <a:solidFill>
                <a:schemeClr val="accent1">
                  <a:lumMod val="50000"/>
                </a:schemeClr>
              </a:solidFill>
              <a:latin typeface="Garamond" panose="02020404030301010803" pitchFamily="18" charset="0"/>
            </a:endParaRPr>
          </a:p>
        </p:txBody>
      </p:sp>
      <p:pic>
        <p:nvPicPr>
          <p:cNvPr id="53" name="Kép 52">
            <a:extLst>
              <a:ext uri="{FF2B5EF4-FFF2-40B4-BE49-F238E27FC236}">
                <a16:creationId xmlns:a16="http://schemas.microsoft.com/office/drawing/2014/main" id="{EA792054-0227-41FC-8A1B-3D90EC79AE01}"/>
              </a:ext>
            </a:extLst>
          </p:cNvPr>
          <p:cNvPicPr>
            <a:picLocks noChangeAspect="1"/>
          </p:cNvPicPr>
          <p:nvPr/>
        </p:nvPicPr>
        <p:blipFill rotWithShape="1">
          <a:blip r:embed="rId9">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24691" t="15345" r="18153" b="23390"/>
          <a:stretch/>
        </p:blipFill>
        <p:spPr>
          <a:xfrm>
            <a:off x="3618807" y="7824677"/>
            <a:ext cx="428673" cy="496257"/>
          </a:xfrm>
          <a:prstGeom prst="rect">
            <a:avLst/>
          </a:prstGeom>
        </p:spPr>
      </p:pic>
      <p:pic>
        <p:nvPicPr>
          <p:cNvPr id="54" name="Kép 53">
            <a:extLst>
              <a:ext uri="{FF2B5EF4-FFF2-40B4-BE49-F238E27FC236}">
                <a16:creationId xmlns:a16="http://schemas.microsoft.com/office/drawing/2014/main" id="{8757B0D0-48C0-4126-AD7F-591DA1CE00DA}"/>
              </a:ext>
            </a:extLst>
          </p:cNvPr>
          <p:cNvPicPr>
            <a:picLocks noChangeAspect="1"/>
          </p:cNvPicPr>
          <p:nvPr/>
        </p:nvPicPr>
        <p:blipFill rotWithShape="1">
          <a:blip r:embed="rId11">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3686" t="16374" r="13010" b="25958"/>
          <a:stretch/>
        </p:blipFill>
        <p:spPr>
          <a:xfrm>
            <a:off x="3913260" y="5944198"/>
            <a:ext cx="403185" cy="341585"/>
          </a:xfrm>
          <a:prstGeom prst="rect">
            <a:avLst/>
          </a:prstGeom>
        </p:spPr>
      </p:pic>
      <p:sp>
        <p:nvSpPr>
          <p:cNvPr id="55" name="Szövegdoboz 54">
            <a:extLst>
              <a:ext uri="{FF2B5EF4-FFF2-40B4-BE49-F238E27FC236}">
                <a16:creationId xmlns:a16="http://schemas.microsoft.com/office/drawing/2014/main" id="{A1CCC062-9ED6-411D-8F31-AA93CD5610AF}"/>
              </a:ext>
            </a:extLst>
          </p:cNvPr>
          <p:cNvSpPr txBox="1"/>
          <p:nvPr/>
        </p:nvSpPr>
        <p:spPr>
          <a:xfrm>
            <a:off x="1530929" y="6333591"/>
            <a:ext cx="1420807"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Templomi esküvő</a:t>
            </a:r>
          </a:p>
        </p:txBody>
      </p:sp>
      <p:sp>
        <p:nvSpPr>
          <p:cNvPr id="56" name="Szövegdoboz 55">
            <a:extLst>
              <a:ext uri="{FF2B5EF4-FFF2-40B4-BE49-F238E27FC236}">
                <a16:creationId xmlns:a16="http://schemas.microsoft.com/office/drawing/2014/main" id="{8A51D95A-02F0-4A05-B917-4D8AC19C19FC}"/>
              </a:ext>
            </a:extLst>
          </p:cNvPr>
          <p:cNvSpPr txBox="1"/>
          <p:nvPr/>
        </p:nvSpPr>
        <p:spPr>
          <a:xfrm>
            <a:off x="4334828" y="5894573"/>
            <a:ext cx="2083546"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Koccintás és ajándékozás</a:t>
            </a:r>
          </a:p>
        </p:txBody>
      </p:sp>
      <p:sp>
        <p:nvSpPr>
          <p:cNvPr id="57" name="Szövegdoboz 56">
            <a:extLst>
              <a:ext uri="{FF2B5EF4-FFF2-40B4-BE49-F238E27FC236}">
                <a16:creationId xmlns:a16="http://schemas.microsoft.com/office/drawing/2014/main" id="{D1B2AC91-FB42-4474-8829-D72944F7B399}"/>
              </a:ext>
            </a:extLst>
          </p:cNvPr>
          <p:cNvSpPr txBox="1"/>
          <p:nvPr/>
        </p:nvSpPr>
        <p:spPr>
          <a:xfrm>
            <a:off x="1568615" y="5515147"/>
            <a:ext cx="2083546"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Polgári szertartás</a:t>
            </a:r>
          </a:p>
        </p:txBody>
      </p:sp>
      <p:sp>
        <p:nvSpPr>
          <p:cNvPr id="58" name="Szövegdoboz 57">
            <a:extLst>
              <a:ext uri="{FF2B5EF4-FFF2-40B4-BE49-F238E27FC236}">
                <a16:creationId xmlns:a16="http://schemas.microsoft.com/office/drawing/2014/main" id="{7486F364-0DF5-458D-B000-FAC0363F0B40}"/>
              </a:ext>
            </a:extLst>
          </p:cNvPr>
          <p:cNvSpPr txBox="1"/>
          <p:nvPr/>
        </p:nvSpPr>
        <p:spPr>
          <a:xfrm>
            <a:off x="4081374" y="6835915"/>
            <a:ext cx="2083546" cy="369332"/>
          </a:xfrm>
          <a:prstGeom prst="rect">
            <a:avLst/>
          </a:prstGeom>
          <a:noFill/>
        </p:spPr>
        <p:txBody>
          <a:bodyPr wrap="square" rtlCol="0">
            <a:spAutoFit/>
          </a:bodyPr>
          <a:lstStyle/>
          <a:p>
            <a:r>
              <a:rPr lang="hu-HU" dirty="0" err="1">
                <a:solidFill>
                  <a:schemeClr val="accent1">
                    <a:lumMod val="50000"/>
                  </a:schemeClr>
                </a:solidFill>
                <a:latin typeface="Gabriola" panose="04040605051002020D02" pitchFamily="82" charset="0"/>
              </a:rPr>
              <a:t>Fotózkodás</a:t>
            </a:r>
            <a:endParaRPr lang="hu-HU" dirty="0">
              <a:solidFill>
                <a:schemeClr val="accent1">
                  <a:lumMod val="50000"/>
                </a:schemeClr>
              </a:solidFill>
              <a:latin typeface="Gabriola" panose="04040605051002020D02" pitchFamily="82" charset="0"/>
            </a:endParaRPr>
          </a:p>
        </p:txBody>
      </p:sp>
      <p:sp>
        <p:nvSpPr>
          <p:cNvPr id="59" name="Szövegdoboz 58">
            <a:extLst>
              <a:ext uri="{FF2B5EF4-FFF2-40B4-BE49-F238E27FC236}">
                <a16:creationId xmlns:a16="http://schemas.microsoft.com/office/drawing/2014/main" id="{F5493495-718B-4345-AFAB-D0E7FDADD69C}"/>
              </a:ext>
            </a:extLst>
          </p:cNvPr>
          <p:cNvSpPr txBox="1"/>
          <p:nvPr/>
        </p:nvSpPr>
        <p:spPr>
          <a:xfrm>
            <a:off x="2232829" y="7318498"/>
            <a:ext cx="778711"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Vacsora</a:t>
            </a:r>
          </a:p>
        </p:txBody>
      </p:sp>
      <p:sp>
        <p:nvSpPr>
          <p:cNvPr id="60" name="Szövegdoboz 59">
            <a:extLst>
              <a:ext uri="{FF2B5EF4-FFF2-40B4-BE49-F238E27FC236}">
                <a16:creationId xmlns:a16="http://schemas.microsoft.com/office/drawing/2014/main" id="{8B0326AB-8574-4AF8-A913-D11DF5B202F9}"/>
              </a:ext>
            </a:extLst>
          </p:cNvPr>
          <p:cNvSpPr txBox="1"/>
          <p:nvPr/>
        </p:nvSpPr>
        <p:spPr>
          <a:xfrm>
            <a:off x="4107451" y="7894345"/>
            <a:ext cx="2083546"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Menyecsketánc</a:t>
            </a:r>
          </a:p>
        </p:txBody>
      </p:sp>
      <p:sp>
        <p:nvSpPr>
          <p:cNvPr id="61" name="Szövegdoboz 60">
            <a:extLst>
              <a:ext uri="{FF2B5EF4-FFF2-40B4-BE49-F238E27FC236}">
                <a16:creationId xmlns:a16="http://schemas.microsoft.com/office/drawing/2014/main" id="{F5D78C81-4722-417C-929A-ADBA35C52012}"/>
              </a:ext>
            </a:extLst>
          </p:cNvPr>
          <p:cNvSpPr txBox="1"/>
          <p:nvPr/>
        </p:nvSpPr>
        <p:spPr>
          <a:xfrm>
            <a:off x="1909963" y="8375795"/>
            <a:ext cx="2083546"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Esküvői torta</a:t>
            </a:r>
          </a:p>
        </p:txBody>
      </p:sp>
      <p:grpSp>
        <p:nvGrpSpPr>
          <p:cNvPr id="77" name="Csoportba foglalás 76">
            <a:extLst>
              <a:ext uri="{FF2B5EF4-FFF2-40B4-BE49-F238E27FC236}">
                <a16:creationId xmlns:a16="http://schemas.microsoft.com/office/drawing/2014/main" id="{3477D447-B3DC-466B-B5DA-A356F196FBD3}"/>
              </a:ext>
            </a:extLst>
          </p:cNvPr>
          <p:cNvGrpSpPr/>
          <p:nvPr/>
        </p:nvGrpSpPr>
        <p:grpSpPr>
          <a:xfrm>
            <a:off x="3223459" y="1576039"/>
            <a:ext cx="3685155" cy="1963946"/>
            <a:chOff x="3042920" y="1638018"/>
            <a:chExt cx="3973650" cy="2163477"/>
          </a:xfrm>
        </p:grpSpPr>
        <p:pic>
          <p:nvPicPr>
            <p:cNvPr id="16" name="Kép 15" descr="A képen térkép látható&#10;&#10;Automatikusan generált leírás">
              <a:extLst>
                <a:ext uri="{FF2B5EF4-FFF2-40B4-BE49-F238E27FC236}">
                  <a16:creationId xmlns:a16="http://schemas.microsoft.com/office/drawing/2014/main" id="{A1BFF57C-CD2D-4D84-AA3F-A5EE7DFC0F40}"/>
                </a:ext>
              </a:extLst>
            </p:cNvPr>
            <p:cNvPicPr>
              <a:picLocks noChangeAspect="1"/>
            </p:cNvPicPr>
            <p:nvPr/>
          </p:nvPicPr>
          <p:blipFill rotWithShape="1">
            <a:blip r:embed="rId13">
              <a:extLst>
                <a:ext uri="{28A0092B-C50C-407E-A947-70E740481C1C}">
                  <a14:useLocalDpi xmlns:a14="http://schemas.microsoft.com/office/drawing/2010/main" val="0"/>
                </a:ext>
              </a:extLst>
            </a:blip>
            <a:srcRect l="2587" r="2888"/>
            <a:stretch/>
          </p:blipFill>
          <p:spPr>
            <a:xfrm>
              <a:off x="3042920" y="1638018"/>
              <a:ext cx="3973650" cy="2163477"/>
            </a:xfrm>
            <a:prstGeom prst="rect">
              <a:avLst/>
            </a:prstGeom>
          </p:spPr>
        </p:pic>
        <p:sp>
          <p:nvSpPr>
            <p:cNvPr id="21" name="Szabadkézi sokszög: alakzat 20">
              <a:extLst>
                <a:ext uri="{FF2B5EF4-FFF2-40B4-BE49-F238E27FC236}">
                  <a16:creationId xmlns:a16="http://schemas.microsoft.com/office/drawing/2014/main" id="{A36746A5-96BC-461F-BC8A-28BEE414840A}"/>
                </a:ext>
              </a:extLst>
            </p:cNvPr>
            <p:cNvSpPr/>
            <p:nvPr/>
          </p:nvSpPr>
          <p:spPr>
            <a:xfrm>
              <a:off x="3347720" y="2460602"/>
              <a:ext cx="1112520" cy="561679"/>
            </a:xfrm>
            <a:custGeom>
              <a:avLst/>
              <a:gdLst>
                <a:gd name="connsiteX0" fmla="*/ 0 w 1112520"/>
                <a:gd name="connsiteY0" fmla="*/ 531518 h 561679"/>
                <a:gd name="connsiteX1" fmla="*/ 731520 w 1112520"/>
                <a:gd name="connsiteY1" fmla="*/ 516278 h 561679"/>
                <a:gd name="connsiteX2" fmla="*/ 904240 w 1112520"/>
                <a:gd name="connsiteY2" fmla="*/ 99718 h 561679"/>
                <a:gd name="connsiteX3" fmla="*/ 1112520 w 1112520"/>
                <a:gd name="connsiteY3" fmla="*/ 3198 h 561679"/>
              </a:gdLst>
              <a:ahLst/>
              <a:cxnLst>
                <a:cxn ang="0">
                  <a:pos x="connsiteX0" y="connsiteY0"/>
                </a:cxn>
                <a:cxn ang="0">
                  <a:pos x="connsiteX1" y="connsiteY1"/>
                </a:cxn>
                <a:cxn ang="0">
                  <a:pos x="connsiteX2" y="connsiteY2"/>
                </a:cxn>
                <a:cxn ang="0">
                  <a:pos x="connsiteX3" y="connsiteY3"/>
                </a:cxn>
              </a:cxnLst>
              <a:rect l="l" t="t" r="r" b="b"/>
              <a:pathLst>
                <a:path w="1112520" h="561679">
                  <a:moveTo>
                    <a:pt x="0" y="531518"/>
                  </a:moveTo>
                  <a:cubicBezTo>
                    <a:pt x="290406" y="559881"/>
                    <a:pt x="580813" y="588245"/>
                    <a:pt x="731520" y="516278"/>
                  </a:cubicBezTo>
                  <a:cubicBezTo>
                    <a:pt x="882227" y="444311"/>
                    <a:pt x="840740" y="185231"/>
                    <a:pt x="904240" y="99718"/>
                  </a:cubicBezTo>
                  <a:cubicBezTo>
                    <a:pt x="967740" y="14205"/>
                    <a:pt x="1025313" y="-9502"/>
                    <a:pt x="1112520" y="31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65" name="Kép 64">
              <a:extLst>
                <a:ext uri="{FF2B5EF4-FFF2-40B4-BE49-F238E27FC236}">
                  <a16:creationId xmlns:a16="http://schemas.microsoft.com/office/drawing/2014/main" id="{92AAF668-FEC6-4DCF-8ABE-335C207DC3E9}"/>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37094" t="31450" r="52840" b="52815"/>
            <a:stretch/>
          </p:blipFill>
          <p:spPr>
            <a:xfrm>
              <a:off x="6411652" y="1678103"/>
              <a:ext cx="299215" cy="311553"/>
            </a:xfrm>
            <a:prstGeom prst="rect">
              <a:avLst/>
            </a:prstGeom>
            <a:ln>
              <a:noFill/>
            </a:ln>
          </p:spPr>
        </p:pic>
        <p:sp>
          <p:nvSpPr>
            <p:cNvPr id="74" name="Szabadkézi sokszög: alakzat 73">
              <a:extLst>
                <a:ext uri="{FF2B5EF4-FFF2-40B4-BE49-F238E27FC236}">
                  <a16:creationId xmlns:a16="http://schemas.microsoft.com/office/drawing/2014/main" id="{BD63B057-797B-4F0C-97EB-7A886A7AC8A0}"/>
                </a:ext>
              </a:extLst>
            </p:cNvPr>
            <p:cNvSpPr/>
            <p:nvPr/>
          </p:nvSpPr>
          <p:spPr>
            <a:xfrm>
              <a:off x="4975860" y="1859280"/>
              <a:ext cx="1419225" cy="401881"/>
            </a:xfrm>
            <a:custGeom>
              <a:avLst/>
              <a:gdLst>
                <a:gd name="connsiteX0" fmla="*/ 0 w 1419225"/>
                <a:gd name="connsiteY0" fmla="*/ 299085 h 401881"/>
                <a:gd name="connsiteX1" fmla="*/ 457200 w 1419225"/>
                <a:gd name="connsiteY1" fmla="*/ 354330 h 401881"/>
                <a:gd name="connsiteX2" fmla="*/ 573405 w 1419225"/>
                <a:gd name="connsiteY2" fmla="*/ 331470 h 401881"/>
                <a:gd name="connsiteX3" fmla="*/ 769620 w 1419225"/>
                <a:gd name="connsiteY3" fmla="*/ 299085 h 401881"/>
                <a:gd name="connsiteX4" fmla="*/ 956310 w 1419225"/>
                <a:gd name="connsiteY4" fmla="*/ 308610 h 401881"/>
                <a:gd name="connsiteX5" fmla="*/ 1148715 w 1419225"/>
                <a:gd name="connsiteY5" fmla="*/ 386715 h 401881"/>
                <a:gd name="connsiteX6" fmla="*/ 1219200 w 1419225"/>
                <a:gd name="connsiteY6" fmla="*/ 361950 h 401881"/>
                <a:gd name="connsiteX7" fmla="*/ 1419225 w 1419225"/>
                <a:gd name="connsiteY7" fmla="*/ 0 h 40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225" h="401881">
                  <a:moveTo>
                    <a:pt x="0" y="299085"/>
                  </a:moveTo>
                  <a:cubicBezTo>
                    <a:pt x="180816" y="324009"/>
                    <a:pt x="361633" y="348933"/>
                    <a:pt x="457200" y="354330"/>
                  </a:cubicBezTo>
                  <a:cubicBezTo>
                    <a:pt x="552767" y="359727"/>
                    <a:pt x="521335" y="340678"/>
                    <a:pt x="573405" y="331470"/>
                  </a:cubicBezTo>
                  <a:cubicBezTo>
                    <a:pt x="625475" y="322263"/>
                    <a:pt x="705803" y="302895"/>
                    <a:pt x="769620" y="299085"/>
                  </a:cubicBezTo>
                  <a:lnTo>
                    <a:pt x="956310" y="308610"/>
                  </a:lnTo>
                  <a:cubicBezTo>
                    <a:pt x="1019492" y="323215"/>
                    <a:pt x="1104900" y="377825"/>
                    <a:pt x="1148715" y="386715"/>
                  </a:cubicBezTo>
                  <a:cubicBezTo>
                    <a:pt x="1192530" y="395605"/>
                    <a:pt x="1174115" y="426402"/>
                    <a:pt x="1219200" y="361950"/>
                  </a:cubicBezTo>
                  <a:cubicBezTo>
                    <a:pt x="1264285" y="297498"/>
                    <a:pt x="1380807" y="69215"/>
                    <a:pt x="141922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75" name="Kép 74">
              <a:extLst>
                <a:ext uri="{FF2B5EF4-FFF2-40B4-BE49-F238E27FC236}">
                  <a16:creationId xmlns:a16="http://schemas.microsoft.com/office/drawing/2014/main" id="{7F690195-B9AD-4E77-B039-1CFFA4871FC1}"/>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50421" t="28949" r="34956" b="51842"/>
            <a:stretch/>
          </p:blipFill>
          <p:spPr>
            <a:xfrm>
              <a:off x="4363831" y="1856897"/>
              <a:ext cx="457267" cy="400110"/>
            </a:xfrm>
            <a:prstGeom prst="rect">
              <a:avLst/>
            </a:prstGeom>
            <a:ln>
              <a:noFill/>
            </a:ln>
          </p:spPr>
        </p:pic>
        <p:sp>
          <p:nvSpPr>
            <p:cNvPr id="76" name="Szövegdoboz 75">
              <a:extLst>
                <a:ext uri="{FF2B5EF4-FFF2-40B4-BE49-F238E27FC236}">
                  <a16:creationId xmlns:a16="http://schemas.microsoft.com/office/drawing/2014/main" id="{9F20CA62-E195-4856-8EB6-9B30F673DB96}"/>
                </a:ext>
              </a:extLst>
            </p:cNvPr>
            <p:cNvSpPr txBox="1"/>
            <p:nvPr/>
          </p:nvSpPr>
          <p:spPr>
            <a:xfrm>
              <a:off x="3484133" y="2955831"/>
              <a:ext cx="280846" cy="369332"/>
            </a:xfrm>
            <a:prstGeom prst="rect">
              <a:avLst/>
            </a:prstGeom>
            <a:noFill/>
          </p:spPr>
          <p:txBody>
            <a:bodyPr wrap="none" rtlCol="0">
              <a:spAutoFit/>
            </a:bodyPr>
            <a:lstStyle/>
            <a:p>
              <a:r>
                <a:rPr lang="hu-HU" dirty="0">
                  <a:solidFill>
                    <a:schemeClr val="accent1">
                      <a:lumMod val="75000"/>
                    </a:schemeClr>
                  </a:solidFill>
                  <a:latin typeface="Gabriola" panose="04040605051002020D02" pitchFamily="82" charset="0"/>
                </a:rPr>
                <a:t>P</a:t>
              </a:r>
            </a:p>
          </p:txBody>
        </p:sp>
      </p:grpSp>
      <p:pic>
        <p:nvPicPr>
          <p:cNvPr id="79" name="Kép 78">
            <a:extLst>
              <a:ext uri="{FF2B5EF4-FFF2-40B4-BE49-F238E27FC236}">
                <a16:creationId xmlns:a16="http://schemas.microsoft.com/office/drawing/2014/main" id="{650EB0AE-F5F4-4504-84D4-835DDDF4747A}"/>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50421" t="28949" r="34956" b="51842"/>
          <a:stretch/>
        </p:blipFill>
        <p:spPr>
          <a:xfrm>
            <a:off x="300146" y="1092580"/>
            <a:ext cx="424068" cy="363209"/>
          </a:xfrm>
          <a:prstGeom prst="rect">
            <a:avLst/>
          </a:prstGeom>
          <a:ln>
            <a:noFill/>
          </a:ln>
        </p:spPr>
      </p:pic>
      <p:pic>
        <p:nvPicPr>
          <p:cNvPr id="80" name="Kép 79">
            <a:extLst>
              <a:ext uri="{FF2B5EF4-FFF2-40B4-BE49-F238E27FC236}">
                <a16:creationId xmlns:a16="http://schemas.microsoft.com/office/drawing/2014/main" id="{C4E9640A-CB74-4DB5-99C3-642030D4E6F6}"/>
              </a:ext>
            </a:extLst>
          </p:cNvPr>
          <p:cNvPicPr>
            <a:picLocks noChangeAspect="1"/>
          </p:cNvPicPr>
          <p:nvPr/>
        </p:nvPicPr>
        <p:blipFill rotWithShape="1">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l="37094" t="31450" r="52840" b="52815"/>
          <a:stretch/>
        </p:blipFill>
        <p:spPr>
          <a:xfrm>
            <a:off x="284976" y="2462944"/>
            <a:ext cx="277491" cy="282819"/>
          </a:xfrm>
          <a:prstGeom prst="rect">
            <a:avLst/>
          </a:prstGeom>
          <a:ln>
            <a:noFill/>
          </a:ln>
        </p:spPr>
      </p:pic>
      <p:sp>
        <p:nvSpPr>
          <p:cNvPr id="83" name="Szövegdoboz 82">
            <a:extLst>
              <a:ext uri="{FF2B5EF4-FFF2-40B4-BE49-F238E27FC236}">
                <a16:creationId xmlns:a16="http://schemas.microsoft.com/office/drawing/2014/main" id="{FFA7AD02-BD27-4C20-981E-A01BAC5A3116}"/>
              </a:ext>
            </a:extLst>
          </p:cNvPr>
          <p:cNvSpPr txBox="1"/>
          <p:nvPr/>
        </p:nvSpPr>
        <p:spPr>
          <a:xfrm>
            <a:off x="4486777" y="2129268"/>
            <a:ext cx="260456" cy="335270"/>
          </a:xfrm>
          <a:prstGeom prst="rect">
            <a:avLst/>
          </a:prstGeom>
          <a:noFill/>
        </p:spPr>
        <p:txBody>
          <a:bodyPr wrap="none" rtlCol="0">
            <a:spAutoFit/>
          </a:bodyPr>
          <a:lstStyle/>
          <a:p>
            <a:r>
              <a:rPr lang="hu-HU" dirty="0">
                <a:solidFill>
                  <a:schemeClr val="accent1">
                    <a:lumMod val="75000"/>
                  </a:schemeClr>
                </a:solidFill>
                <a:latin typeface="Gabriola" panose="04040605051002020D02" pitchFamily="82" charset="0"/>
              </a:rPr>
              <a:t>P</a:t>
            </a:r>
          </a:p>
        </p:txBody>
      </p:sp>
      <p:sp>
        <p:nvSpPr>
          <p:cNvPr id="84" name="Szövegdoboz 83">
            <a:extLst>
              <a:ext uri="{FF2B5EF4-FFF2-40B4-BE49-F238E27FC236}">
                <a16:creationId xmlns:a16="http://schemas.microsoft.com/office/drawing/2014/main" id="{96A7751E-794F-4988-BE41-604FBB354B56}"/>
              </a:ext>
            </a:extLst>
          </p:cNvPr>
          <p:cNvSpPr txBox="1"/>
          <p:nvPr/>
        </p:nvSpPr>
        <p:spPr>
          <a:xfrm>
            <a:off x="227327" y="4151243"/>
            <a:ext cx="494173"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3535</a:t>
            </a:r>
          </a:p>
        </p:txBody>
      </p:sp>
      <p:sp>
        <p:nvSpPr>
          <p:cNvPr id="85" name="Szövegdoboz 84">
            <a:extLst>
              <a:ext uri="{FF2B5EF4-FFF2-40B4-BE49-F238E27FC236}">
                <a16:creationId xmlns:a16="http://schemas.microsoft.com/office/drawing/2014/main" id="{A19FDFF8-1CE5-45EF-A48C-EBDFBA520EFA}"/>
              </a:ext>
            </a:extLst>
          </p:cNvPr>
          <p:cNvSpPr txBox="1"/>
          <p:nvPr/>
        </p:nvSpPr>
        <p:spPr>
          <a:xfrm>
            <a:off x="227327" y="3076015"/>
            <a:ext cx="494173"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3535</a:t>
            </a:r>
          </a:p>
        </p:txBody>
      </p:sp>
      <p:sp>
        <p:nvSpPr>
          <p:cNvPr id="86" name="Szövegdoboz 85">
            <a:extLst>
              <a:ext uri="{FF2B5EF4-FFF2-40B4-BE49-F238E27FC236}">
                <a16:creationId xmlns:a16="http://schemas.microsoft.com/office/drawing/2014/main" id="{8BF86C3A-8664-41C5-95A3-B0644C1B54F6}"/>
              </a:ext>
            </a:extLst>
          </p:cNvPr>
          <p:cNvSpPr txBox="1"/>
          <p:nvPr/>
        </p:nvSpPr>
        <p:spPr>
          <a:xfrm>
            <a:off x="227326" y="1741877"/>
            <a:ext cx="625397" cy="369332"/>
          </a:xfrm>
          <a:prstGeom prst="rect">
            <a:avLst/>
          </a:prstGeom>
          <a:noFill/>
        </p:spPr>
        <p:txBody>
          <a:bodyPr wrap="square" rtlCol="0">
            <a:spAutoFit/>
          </a:bodyPr>
          <a:lstStyle/>
          <a:p>
            <a:r>
              <a:rPr lang="hu-HU" dirty="0">
                <a:solidFill>
                  <a:schemeClr val="accent1">
                    <a:lumMod val="50000"/>
                  </a:schemeClr>
                </a:solidFill>
                <a:latin typeface="Gabriola" panose="04040605051002020D02" pitchFamily="82" charset="0"/>
              </a:rPr>
              <a:t>3534</a:t>
            </a:r>
          </a:p>
        </p:txBody>
      </p:sp>
    </p:spTree>
    <p:extLst>
      <p:ext uri="{BB962C8B-B14F-4D97-AF65-F5344CB8AC3E}">
        <p14:creationId xmlns:p14="http://schemas.microsoft.com/office/powerpoint/2010/main" val="2211079408"/>
      </p:ext>
    </p:extLst>
  </p:cSld>
  <p:clrMapOvr>
    <a:masterClrMapping/>
  </p:clrMapOvr>
</p:sld>
</file>

<file path=ppt/theme/theme1.xml><?xml version="1.0" encoding="utf-8"?>
<a:theme xmlns:a="http://schemas.openxmlformats.org/drawingml/2006/main" name="Office-téma">
  <a:themeElements>
    <a:clrScheme name="Office-té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té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é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um" ma:contentTypeID="0x01010074B58D92F7363F46A4DF6E534569B95C" ma:contentTypeVersion="2" ma:contentTypeDescription="Új dokumentum létrehozása." ma:contentTypeScope="" ma:versionID="a95e113932db4bc85f46134a249aa120">
  <xsd:schema xmlns:xsd="http://www.w3.org/2001/XMLSchema" xmlns:xs="http://www.w3.org/2001/XMLSchema" xmlns:p="http://schemas.microsoft.com/office/2006/metadata/properties" xmlns:ns3="a3fb2139-db6e-412f-801f-f43bf4ec4a73" targetNamespace="http://schemas.microsoft.com/office/2006/metadata/properties" ma:root="true" ma:fieldsID="2a9240b55a77688db56ef90e580ec28f" ns3:_="">
    <xsd:import namespace="a3fb2139-db6e-412f-801f-f43bf4ec4a7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fb2139-db6e-412f-801f-f43bf4ec4a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66EAFF-4759-441E-A1AA-D318CC3A19C2}">
  <ds:schemaRefs>
    <ds:schemaRef ds:uri="http://purl.org/dc/terms/"/>
    <ds:schemaRef ds:uri="http://schemas.microsoft.com/office/2006/metadata/properties"/>
    <ds:schemaRef ds:uri="http://purl.org/dc/dcmityp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a3fb2139-db6e-412f-801f-f43bf4ec4a73"/>
    <ds:schemaRef ds:uri="http://www.w3.org/XML/1998/namespace"/>
  </ds:schemaRefs>
</ds:datastoreItem>
</file>

<file path=customXml/itemProps2.xml><?xml version="1.0" encoding="utf-8"?>
<ds:datastoreItem xmlns:ds="http://schemas.openxmlformats.org/officeDocument/2006/customXml" ds:itemID="{7C7FE846-975B-4CFD-957D-D5B9175F8699}">
  <ds:schemaRefs>
    <ds:schemaRef ds:uri="http://schemas.microsoft.com/sharepoint/v3/contenttype/forms"/>
  </ds:schemaRefs>
</ds:datastoreItem>
</file>

<file path=customXml/itemProps3.xml><?xml version="1.0" encoding="utf-8"?>
<ds:datastoreItem xmlns:ds="http://schemas.openxmlformats.org/officeDocument/2006/customXml" ds:itemID="{110889DC-8A64-488A-B272-2210261793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fb2139-db6e-412f-801f-f43bf4ec4a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6825</TotalTime>
  <Words>1319</Words>
  <Application>Microsoft Office PowerPoint</Application>
  <PresentationFormat>Egyéni</PresentationFormat>
  <Paragraphs>206</Paragraphs>
  <Slides>11</Slides>
  <Notes>0</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11</vt:i4>
      </vt:variant>
    </vt:vector>
  </HeadingPairs>
  <TitlesOfParts>
    <vt:vector size="18" baseType="lpstr">
      <vt:lpstr>Arial</vt:lpstr>
      <vt:lpstr>Calibri</vt:lpstr>
      <vt:lpstr>Calibri Light</vt:lpstr>
      <vt:lpstr>Gabriola</vt:lpstr>
      <vt:lpstr>Garamond</vt:lpstr>
      <vt:lpstr>Kunstler Script</vt:lpstr>
      <vt:lpstr>Office-téma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Szonja Papp</dc:creator>
  <cp:lastModifiedBy>Szonja Papp</cp:lastModifiedBy>
  <cp:revision>6</cp:revision>
  <dcterms:created xsi:type="dcterms:W3CDTF">2021-07-18T17:49:17Z</dcterms:created>
  <dcterms:modified xsi:type="dcterms:W3CDTF">2021-07-23T13:14:15Z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0x01010074B58D92F7363F46A4DF6E534569B95C</vt:lpwstr>
  </property>
</Properties>
</file>